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648"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ableStyles" Target="tableStyle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10D9-EB85-38AB-DA93-3EBC74A123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8B4946-A518-A78E-C3E4-39C04767FC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452A58-10D9-182C-43AC-9A870E17D9B6}"/>
              </a:ext>
            </a:extLst>
          </p:cNvPr>
          <p:cNvSpPr>
            <a:spLocks noGrp="1"/>
          </p:cNvSpPr>
          <p:nvPr>
            <p:ph type="dt" sz="half" idx="10"/>
          </p:nvPr>
        </p:nvSpPr>
        <p:spPr/>
        <p:txBody>
          <a:bodyPr/>
          <a:lstStyle/>
          <a:p>
            <a:fld id="{6ECA6EF3-5362-4C0E-A50A-5817A6E79BB4}" type="datetimeFigureOut">
              <a:rPr lang="en-US" smtClean="0"/>
              <a:t>11/23/2024</a:t>
            </a:fld>
            <a:endParaRPr lang="en-US"/>
          </a:p>
        </p:txBody>
      </p:sp>
      <p:sp>
        <p:nvSpPr>
          <p:cNvPr id="5" name="Footer Placeholder 4">
            <a:extLst>
              <a:ext uri="{FF2B5EF4-FFF2-40B4-BE49-F238E27FC236}">
                <a16:creationId xmlns:a16="http://schemas.microsoft.com/office/drawing/2014/main" id="{6DEAEA6B-6BA1-78FF-A227-1BA62B119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2A6FFD-63A8-6A07-24E6-BC9E47F540B5}"/>
              </a:ext>
            </a:extLst>
          </p:cNvPr>
          <p:cNvSpPr>
            <a:spLocks noGrp="1"/>
          </p:cNvSpPr>
          <p:nvPr>
            <p:ph type="sldNum" sz="quarter" idx="12"/>
          </p:nvPr>
        </p:nvSpPr>
        <p:spPr/>
        <p:txBody>
          <a:bodyPr/>
          <a:lstStyle/>
          <a:p>
            <a:fld id="{9572B2D6-73D3-4744-ADC0-F6DBB9F7C6A3}" type="slidenum">
              <a:rPr lang="en-US" smtClean="0"/>
              <a:t>‹#›</a:t>
            </a:fld>
            <a:endParaRPr lang="en-US"/>
          </a:p>
        </p:txBody>
      </p:sp>
    </p:spTree>
    <p:extLst>
      <p:ext uri="{BB962C8B-B14F-4D97-AF65-F5344CB8AC3E}">
        <p14:creationId xmlns:p14="http://schemas.microsoft.com/office/powerpoint/2010/main" val="1823890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65B42-BCB1-22DE-3057-9CCDA2FA48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DEDEB5-7603-24F0-FE40-D7A5C88EC6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F541CA-D9B0-C3E0-0072-62F084415652}"/>
              </a:ext>
            </a:extLst>
          </p:cNvPr>
          <p:cNvSpPr>
            <a:spLocks noGrp="1"/>
          </p:cNvSpPr>
          <p:nvPr>
            <p:ph type="dt" sz="half" idx="10"/>
          </p:nvPr>
        </p:nvSpPr>
        <p:spPr/>
        <p:txBody>
          <a:bodyPr/>
          <a:lstStyle/>
          <a:p>
            <a:fld id="{6ECA6EF3-5362-4C0E-A50A-5817A6E79BB4}" type="datetimeFigureOut">
              <a:rPr lang="en-US" smtClean="0"/>
              <a:t>11/23/2024</a:t>
            </a:fld>
            <a:endParaRPr lang="en-US"/>
          </a:p>
        </p:txBody>
      </p:sp>
      <p:sp>
        <p:nvSpPr>
          <p:cNvPr id="5" name="Footer Placeholder 4">
            <a:extLst>
              <a:ext uri="{FF2B5EF4-FFF2-40B4-BE49-F238E27FC236}">
                <a16:creationId xmlns:a16="http://schemas.microsoft.com/office/drawing/2014/main" id="{7CBF5EB5-F74F-5C40-C3CD-27CB5E58A8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B309C-392C-2E03-E4A0-0BA9F5502099}"/>
              </a:ext>
            </a:extLst>
          </p:cNvPr>
          <p:cNvSpPr>
            <a:spLocks noGrp="1"/>
          </p:cNvSpPr>
          <p:nvPr>
            <p:ph type="sldNum" sz="quarter" idx="12"/>
          </p:nvPr>
        </p:nvSpPr>
        <p:spPr/>
        <p:txBody>
          <a:bodyPr/>
          <a:lstStyle/>
          <a:p>
            <a:fld id="{9572B2D6-73D3-4744-ADC0-F6DBB9F7C6A3}" type="slidenum">
              <a:rPr lang="en-US" smtClean="0"/>
              <a:t>‹#›</a:t>
            </a:fld>
            <a:endParaRPr lang="en-US"/>
          </a:p>
        </p:txBody>
      </p:sp>
    </p:spTree>
    <p:extLst>
      <p:ext uri="{BB962C8B-B14F-4D97-AF65-F5344CB8AC3E}">
        <p14:creationId xmlns:p14="http://schemas.microsoft.com/office/powerpoint/2010/main" val="2839077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A43E54-C023-61BA-6E37-5C3DE7EE7E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6C99A0-3383-684F-0A62-9CBAE897A6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1E51F2-B6F0-BF5C-66CD-BD9302B30E35}"/>
              </a:ext>
            </a:extLst>
          </p:cNvPr>
          <p:cNvSpPr>
            <a:spLocks noGrp="1"/>
          </p:cNvSpPr>
          <p:nvPr>
            <p:ph type="dt" sz="half" idx="10"/>
          </p:nvPr>
        </p:nvSpPr>
        <p:spPr/>
        <p:txBody>
          <a:bodyPr/>
          <a:lstStyle/>
          <a:p>
            <a:fld id="{6ECA6EF3-5362-4C0E-A50A-5817A6E79BB4}" type="datetimeFigureOut">
              <a:rPr lang="en-US" smtClean="0"/>
              <a:t>11/23/2024</a:t>
            </a:fld>
            <a:endParaRPr lang="en-US"/>
          </a:p>
        </p:txBody>
      </p:sp>
      <p:sp>
        <p:nvSpPr>
          <p:cNvPr id="5" name="Footer Placeholder 4">
            <a:extLst>
              <a:ext uri="{FF2B5EF4-FFF2-40B4-BE49-F238E27FC236}">
                <a16:creationId xmlns:a16="http://schemas.microsoft.com/office/drawing/2014/main" id="{97120BFC-800F-AA67-88C0-F94674598C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6FF13-BC6B-98DE-CC76-6EE8EEF8AC12}"/>
              </a:ext>
            </a:extLst>
          </p:cNvPr>
          <p:cNvSpPr>
            <a:spLocks noGrp="1"/>
          </p:cNvSpPr>
          <p:nvPr>
            <p:ph type="sldNum" sz="quarter" idx="12"/>
          </p:nvPr>
        </p:nvSpPr>
        <p:spPr/>
        <p:txBody>
          <a:bodyPr/>
          <a:lstStyle/>
          <a:p>
            <a:fld id="{9572B2D6-73D3-4744-ADC0-F6DBB9F7C6A3}" type="slidenum">
              <a:rPr lang="en-US" smtClean="0"/>
              <a:t>‹#›</a:t>
            </a:fld>
            <a:endParaRPr lang="en-US"/>
          </a:p>
        </p:txBody>
      </p:sp>
    </p:spTree>
    <p:extLst>
      <p:ext uri="{BB962C8B-B14F-4D97-AF65-F5344CB8AC3E}">
        <p14:creationId xmlns:p14="http://schemas.microsoft.com/office/powerpoint/2010/main" val="4174444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E7799-C585-46CA-58DF-7D6927A6DF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A5D3AD-6339-DEC9-9A7C-2002297096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13D52-4DBB-F722-A8C1-82AD85957E99}"/>
              </a:ext>
            </a:extLst>
          </p:cNvPr>
          <p:cNvSpPr>
            <a:spLocks noGrp="1"/>
          </p:cNvSpPr>
          <p:nvPr>
            <p:ph type="dt" sz="half" idx="10"/>
          </p:nvPr>
        </p:nvSpPr>
        <p:spPr/>
        <p:txBody>
          <a:bodyPr/>
          <a:lstStyle/>
          <a:p>
            <a:fld id="{3F67A0AB-0604-4E1A-8715-30DFAC47CAAE}" type="datetimeFigureOut">
              <a:rPr lang="en-US" smtClean="0"/>
              <a:t>11/23/2024</a:t>
            </a:fld>
            <a:endParaRPr lang="en-US"/>
          </a:p>
        </p:txBody>
      </p:sp>
      <p:sp>
        <p:nvSpPr>
          <p:cNvPr id="5" name="Footer Placeholder 4">
            <a:extLst>
              <a:ext uri="{FF2B5EF4-FFF2-40B4-BE49-F238E27FC236}">
                <a16:creationId xmlns:a16="http://schemas.microsoft.com/office/drawing/2014/main" id="{41C304E5-0D36-1932-8574-23C63FDD75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57C5CB-1016-0411-84B6-8655C303E39D}"/>
              </a:ext>
            </a:extLst>
          </p:cNvPr>
          <p:cNvSpPr>
            <a:spLocks noGrp="1"/>
          </p:cNvSpPr>
          <p:nvPr>
            <p:ph type="sldNum" sz="quarter" idx="12"/>
          </p:nvPr>
        </p:nvSpPr>
        <p:spPr/>
        <p:txBody>
          <a:bodyPr/>
          <a:lstStyle/>
          <a:p>
            <a:fld id="{F762BE28-2976-4EBA-A134-E44DB407BCE7}" type="slidenum">
              <a:rPr lang="en-US" smtClean="0"/>
              <a:t>‹#›</a:t>
            </a:fld>
            <a:endParaRPr lang="en-US"/>
          </a:p>
        </p:txBody>
      </p:sp>
    </p:spTree>
    <p:extLst>
      <p:ext uri="{BB962C8B-B14F-4D97-AF65-F5344CB8AC3E}">
        <p14:creationId xmlns:p14="http://schemas.microsoft.com/office/powerpoint/2010/main" val="3524505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2238B-1BAB-2D97-A078-496F50780C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EB0969-A362-B8EE-8677-4162DDB699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C9D336-AD61-E4AF-E9BF-81995710C4AE}"/>
              </a:ext>
            </a:extLst>
          </p:cNvPr>
          <p:cNvSpPr>
            <a:spLocks noGrp="1"/>
          </p:cNvSpPr>
          <p:nvPr>
            <p:ph type="dt" sz="half" idx="10"/>
          </p:nvPr>
        </p:nvSpPr>
        <p:spPr/>
        <p:txBody>
          <a:bodyPr/>
          <a:lstStyle/>
          <a:p>
            <a:fld id="{3F67A0AB-0604-4E1A-8715-30DFAC47CAAE}" type="datetimeFigureOut">
              <a:rPr lang="en-US" smtClean="0"/>
              <a:t>11/23/2024</a:t>
            </a:fld>
            <a:endParaRPr lang="en-US"/>
          </a:p>
        </p:txBody>
      </p:sp>
      <p:sp>
        <p:nvSpPr>
          <p:cNvPr id="5" name="Footer Placeholder 4">
            <a:extLst>
              <a:ext uri="{FF2B5EF4-FFF2-40B4-BE49-F238E27FC236}">
                <a16:creationId xmlns:a16="http://schemas.microsoft.com/office/drawing/2014/main" id="{3A85BDDC-926F-1336-B15B-F411920306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F8093-ABD8-5364-B378-754AA7D13B6A}"/>
              </a:ext>
            </a:extLst>
          </p:cNvPr>
          <p:cNvSpPr>
            <a:spLocks noGrp="1"/>
          </p:cNvSpPr>
          <p:nvPr>
            <p:ph type="sldNum" sz="quarter" idx="12"/>
          </p:nvPr>
        </p:nvSpPr>
        <p:spPr/>
        <p:txBody>
          <a:bodyPr/>
          <a:lstStyle/>
          <a:p>
            <a:fld id="{F762BE28-2976-4EBA-A134-E44DB407BCE7}" type="slidenum">
              <a:rPr lang="en-US" smtClean="0"/>
              <a:t>‹#›</a:t>
            </a:fld>
            <a:endParaRPr lang="en-US"/>
          </a:p>
        </p:txBody>
      </p:sp>
    </p:spTree>
    <p:extLst>
      <p:ext uri="{BB962C8B-B14F-4D97-AF65-F5344CB8AC3E}">
        <p14:creationId xmlns:p14="http://schemas.microsoft.com/office/powerpoint/2010/main" val="25072447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3BBF-645F-45C6-894C-4C11AFEB40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C26FBB-B034-28C8-6C65-0E73E7E20A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053094-2C2B-1ACC-A34E-F9C40E9AB94D}"/>
              </a:ext>
            </a:extLst>
          </p:cNvPr>
          <p:cNvSpPr>
            <a:spLocks noGrp="1"/>
          </p:cNvSpPr>
          <p:nvPr>
            <p:ph type="dt" sz="half" idx="10"/>
          </p:nvPr>
        </p:nvSpPr>
        <p:spPr/>
        <p:txBody>
          <a:bodyPr/>
          <a:lstStyle/>
          <a:p>
            <a:fld id="{3F67A0AB-0604-4E1A-8715-30DFAC47CAAE}" type="datetimeFigureOut">
              <a:rPr lang="en-US" smtClean="0"/>
              <a:t>11/23/2024</a:t>
            </a:fld>
            <a:endParaRPr lang="en-US"/>
          </a:p>
        </p:txBody>
      </p:sp>
      <p:sp>
        <p:nvSpPr>
          <p:cNvPr id="5" name="Footer Placeholder 4">
            <a:extLst>
              <a:ext uri="{FF2B5EF4-FFF2-40B4-BE49-F238E27FC236}">
                <a16:creationId xmlns:a16="http://schemas.microsoft.com/office/drawing/2014/main" id="{A1E4A119-9E4A-B824-93B5-FEDCFCC7DB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576756-65BA-FBA1-19B6-EB6D07AF7401}"/>
              </a:ext>
            </a:extLst>
          </p:cNvPr>
          <p:cNvSpPr>
            <a:spLocks noGrp="1"/>
          </p:cNvSpPr>
          <p:nvPr>
            <p:ph type="sldNum" sz="quarter" idx="12"/>
          </p:nvPr>
        </p:nvSpPr>
        <p:spPr/>
        <p:txBody>
          <a:bodyPr/>
          <a:lstStyle/>
          <a:p>
            <a:fld id="{F762BE28-2976-4EBA-A134-E44DB407BCE7}" type="slidenum">
              <a:rPr lang="en-US" smtClean="0"/>
              <a:t>‹#›</a:t>
            </a:fld>
            <a:endParaRPr lang="en-US"/>
          </a:p>
        </p:txBody>
      </p:sp>
    </p:spTree>
    <p:extLst>
      <p:ext uri="{BB962C8B-B14F-4D97-AF65-F5344CB8AC3E}">
        <p14:creationId xmlns:p14="http://schemas.microsoft.com/office/powerpoint/2010/main" val="2727356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B16B-5344-B253-D9A6-9EA0548BE7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102594-0201-AB21-8B16-FCDC544164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0E69E7-3C15-3D02-50D8-36033D0872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94390C-0FDD-B9A0-21EC-C5DFC8C84936}"/>
              </a:ext>
            </a:extLst>
          </p:cNvPr>
          <p:cNvSpPr>
            <a:spLocks noGrp="1"/>
          </p:cNvSpPr>
          <p:nvPr>
            <p:ph type="dt" sz="half" idx="10"/>
          </p:nvPr>
        </p:nvSpPr>
        <p:spPr/>
        <p:txBody>
          <a:bodyPr/>
          <a:lstStyle/>
          <a:p>
            <a:fld id="{3F67A0AB-0604-4E1A-8715-30DFAC47CAAE}" type="datetimeFigureOut">
              <a:rPr lang="en-US" smtClean="0"/>
              <a:t>11/23/2024</a:t>
            </a:fld>
            <a:endParaRPr lang="en-US"/>
          </a:p>
        </p:txBody>
      </p:sp>
      <p:sp>
        <p:nvSpPr>
          <p:cNvPr id="6" name="Footer Placeholder 5">
            <a:extLst>
              <a:ext uri="{FF2B5EF4-FFF2-40B4-BE49-F238E27FC236}">
                <a16:creationId xmlns:a16="http://schemas.microsoft.com/office/drawing/2014/main" id="{19E2BD95-69CE-05D3-4BA6-12E6C3AE98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E2D0D6-38AA-920F-2052-2CEC3F67A693}"/>
              </a:ext>
            </a:extLst>
          </p:cNvPr>
          <p:cNvSpPr>
            <a:spLocks noGrp="1"/>
          </p:cNvSpPr>
          <p:nvPr>
            <p:ph type="sldNum" sz="quarter" idx="12"/>
          </p:nvPr>
        </p:nvSpPr>
        <p:spPr/>
        <p:txBody>
          <a:bodyPr/>
          <a:lstStyle/>
          <a:p>
            <a:fld id="{F762BE28-2976-4EBA-A134-E44DB407BCE7}" type="slidenum">
              <a:rPr lang="en-US" smtClean="0"/>
              <a:t>‹#›</a:t>
            </a:fld>
            <a:endParaRPr lang="en-US"/>
          </a:p>
        </p:txBody>
      </p:sp>
    </p:spTree>
    <p:extLst>
      <p:ext uri="{BB962C8B-B14F-4D97-AF65-F5344CB8AC3E}">
        <p14:creationId xmlns:p14="http://schemas.microsoft.com/office/powerpoint/2010/main" val="3624421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C6F13-F1CA-A4C9-B58F-656B6E8DD2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AEE370-09F1-4168-4A59-5B05B837D7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5202B5-39F8-BE3D-AD61-16E90C5AE7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779F88-0873-E910-6C85-45919B319C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DC3D3F-377B-CB34-D86A-3C09CE50B6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FB494C-B6A5-F9AC-51E9-8F58AF6AE492}"/>
              </a:ext>
            </a:extLst>
          </p:cNvPr>
          <p:cNvSpPr>
            <a:spLocks noGrp="1"/>
          </p:cNvSpPr>
          <p:nvPr>
            <p:ph type="dt" sz="half" idx="10"/>
          </p:nvPr>
        </p:nvSpPr>
        <p:spPr/>
        <p:txBody>
          <a:bodyPr/>
          <a:lstStyle/>
          <a:p>
            <a:fld id="{3F67A0AB-0604-4E1A-8715-30DFAC47CAAE}" type="datetimeFigureOut">
              <a:rPr lang="en-US" smtClean="0"/>
              <a:t>11/23/2024</a:t>
            </a:fld>
            <a:endParaRPr lang="en-US"/>
          </a:p>
        </p:txBody>
      </p:sp>
      <p:sp>
        <p:nvSpPr>
          <p:cNvPr id="8" name="Footer Placeholder 7">
            <a:extLst>
              <a:ext uri="{FF2B5EF4-FFF2-40B4-BE49-F238E27FC236}">
                <a16:creationId xmlns:a16="http://schemas.microsoft.com/office/drawing/2014/main" id="{342CFC4E-1A68-DE53-1D20-299EA6D73A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9C6496-5F94-25B9-F28C-43F027154596}"/>
              </a:ext>
            </a:extLst>
          </p:cNvPr>
          <p:cNvSpPr>
            <a:spLocks noGrp="1"/>
          </p:cNvSpPr>
          <p:nvPr>
            <p:ph type="sldNum" sz="quarter" idx="12"/>
          </p:nvPr>
        </p:nvSpPr>
        <p:spPr/>
        <p:txBody>
          <a:bodyPr/>
          <a:lstStyle/>
          <a:p>
            <a:fld id="{F762BE28-2976-4EBA-A134-E44DB407BCE7}" type="slidenum">
              <a:rPr lang="en-US" smtClean="0"/>
              <a:t>‹#›</a:t>
            </a:fld>
            <a:endParaRPr lang="en-US"/>
          </a:p>
        </p:txBody>
      </p:sp>
    </p:spTree>
    <p:extLst>
      <p:ext uri="{BB962C8B-B14F-4D97-AF65-F5344CB8AC3E}">
        <p14:creationId xmlns:p14="http://schemas.microsoft.com/office/powerpoint/2010/main" val="2708484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50741-67D3-2EC5-2731-343E8ABD85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3E28AA-EACB-338E-094E-54D56737AC93}"/>
              </a:ext>
            </a:extLst>
          </p:cNvPr>
          <p:cNvSpPr>
            <a:spLocks noGrp="1"/>
          </p:cNvSpPr>
          <p:nvPr>
            <p:ph type="dt" sz="half" idx="10"/>
          </p:nvPr>
        </p:nvSpPr>
        <p:spPr/>
        <p:txBody>
          <a:bodyPr/>
          <a:lstStyle/>
          <a:p>
            <a:fld id="{3F67A0AB-0604-4E1A-8715-30DFAC47CAAE}" type="datetimeFigureOut">
              <a:rPr lang="en-US" smtClean="0"/>
              <a:t>11/23/2024</a:t>
            </a:fld>
            <a:endParaRPr lang="en-US"/>
          </a:p>
        </p:txBody>
      </p:sp>
      <p:sp>
        <p:nvSpPr>
          <p:cNvPr id="4" name="Footer Placeholder 3">
            <a:extLst>
              <a:ext uri="{FF2B5EF4-FFF2-40B4-BE49-F238E27FC236}">
                <a16:creationId xmlns:a16="http://schemas.microsoft.com/office/drawing/2014/main" id="{C684AE88-0644-C34C-0072-B946793E80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761B2D-36F9-77CC-1814-72C2B540A168}"/>
              </a:ext>
            </a:extLst>
          </p:cNvPr>
          <p:cNvSpPr>
            <a:spLocks noGrp="1"/>
          </p:cNvSpPr>
          <p:nvPr>
            <p:ph type="sldNum" sz="quarter" idx="12"/>
          </p:nvPr>
        </p:nvSpPr>
        <p:spPr/>
        <p:txBody>
          <a:bodyPr/>
          <a:lstStyle/>
          <a:p>
            <a:fld id="{F762BE28-2976-4EBA-A134-E44DB407BCE7}" type="slidenum">
              <a:rPr lang="en-US" smtClean="0"/>
              <a:t>‹#›</a:t>
            </a:fld>
            <a:endParaRPr lang="en-US"/>
          </a:p>
        </p:txBody>
      </p:sp>
    </p:spTree>
    <p:extLst>
      <p:ext uri="{BB962C8B-B14F-4D97-AF65-F5344CB8AC3E}">
        <p14:creationId xmlns:p14="http://schemas.microsoft.com/office/powerpoint/2010/main" val="17222512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D4BA0D-3572-BF7A-D111-C9EF26B646AB}"/>
              </a:ext>
            </a:extLst>
          </p:cNvPr>
          <p:cNvSpPr>
            <a:spLocks noGrp="1"/>
          </p:cNvSpPr>
          <p:nvPr>
            <p:ph type="dt" sz="half" idx="10"/>
          </p:nvPr>
        </p:nvSpPr>
        <p:spPr/>
        <p:txBody>
          <a:bodyPr/>
          <a:lstStyle/>
          <a:p>
            <a:fld id="{3F67A0AB-0604-4E1A-8715-30DFAC47CAAE}" type="datetimeFigureOut">
              <a:rPr lang="en-US" smtClean="0"/>
              <a:t>11/23/2024</a:t>
            </a:fld>
            <a:endParaRPr lang="en-US"/>
          </a:p>
        </p:txBody>
      </p:sp>
      <p:sp>
        <p:nvSpPr>
          <p:cNvPr id="3" name="Footer Placeholder 2">
            <a:extLst>
              <a:ext uri="{FF2B5EF4-FFF2-40B4-BE49-F238E27FC236}">
                <a16:creationId xmlns:a16="http://schemas.microsoft.com/office/drawing/2014/main" id="{D07D3835-40F4-0072-3D90-7D966E6FE9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B7482B-4F87-0D6C-823C-CDC8BC8D2DE9}"/>
              </a:ext>
            </a:extLst>
          </p:cNvPr>
          <p:cNvSpPr>
            <a:spLocks noGrp="1"/>
          </p:cNvSpPr>
          <p:nvPr>
            <p:ph type="sldNum" sz="quarter" idx="12"/>
          </p:nvPr>
        </p:nvSpPr>
        <p:spPr/>
        <p:txBody>
          <a:bodyPr/>
          <a:lstStyle/>
          <a:p>
            <a:fld id="{F762BE28-2976-4EBA-A134-E44DB407BCE7}" type="slidenum">
              <a:rPr lang="en-US" smtClean="0"/>
              <a:t>‹#›</a:t>
            </a:fld>
            <a:endParaRPr lang="en-US"/>
          </a:p>
        </p:txBody>
      </p:sp>
    </p:spTree>
    <p:extLst>
      <p:ext uri="{BB962C8B-B14F-4D97-AF65-F5344CB8AC3E}">
        <p14:creationId xmlns:p14="http://schemas.microsoft.com/office/powerpoint/2010/main" val="25898480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24EEC-BEB5-97DB-E29A-1A1CFA1973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266613-E82C-0F8A-010C-ABEB4FDCAF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3A3235-2A18-111E-0C43-6014873501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A64B0D-F9D4-B1BA-E52C-5C29B14EEA75}"/>
              </a:ext>
            </a:extLst>
          </p:cNvPr>
          <p:cNvSpPr>
            <a:spLocks noGrp="1"/>
          </p:cNvSpPr>
          <p:nvPr>
            <p:ph type="dt" sz="half" idx="10"/>
          </p:nvPr>
        </p:nvSpPr>
        <p:spPr/>
        <p:txBody>
          <a:bodyPr/>
          <a:lstStyle/>
          <a:p>
            <a:fld id="{3F67A0AB-0604-4E1A-8715-30DFAC47CAAE}" type="datetimeFigureOut">
              <a:rPr lang="en-US" smtClean="0"/>
              <a:t>11/23/2024</a:t>
            </a:fld>
            <a:endParaRPr lang="en-US"/>
          </a:p>
        </p:txBody>
      </p:sp>
      <p:sp>
        <p:nvSpPr>
          <p:cNvPr id="6" name="Footer Placeholder 5">
            <a:extLst>
              <a:ext uri="{FF2B5EF4-FFF2-40B4-BE49-F238E27FC236}">
                <a16:creationId xmlns:a16="http://schemas.microsoft.com/office/drawing/2014/main" id="{908D22B7-29AC-2CC9-F632-635448DB26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E57000-91BD-141E-3608-96C193702FA5}"/>
              </a:ext>
            </a:extLst>
          </p:cNvPr>
          <p:cNvSpPr>
            <a:spLocks noGrp="1"/>
          </p:cNvSpPr>
          <p:nvPr>
            <p:ph type="sldNum" sz="quarter" idx="12"/>
          </p:nvPr>
        </p:nvSpPr>
        <p:spPr/>
        <p:txBody>
          <a:bodyPr/>
          <a:lstStyle/>
          <a:p>
            <a:fld id="{F762BE28-2976-4EBA-A134-E44DB407BCE7}" type="slidenum">
              <a:rPr lang="en-US" smtClean="0"/>
              <a:t>‹#›</a:t>
            </a:fld>
            <a:endParaRPr lang="en-US"/>
          </a:p>
        </p:txBody>
      </p:sp>
    </p:spTree>
    <p:extLst>
      <p:ext uri="{BB962C8B-B14F-4D97-AF65-F5344CB8AC3E}">
        <p14:creationId xmlns:p14="http://schemas.microsoft.com/office/powerpoint/2010/main" val="3352343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88A02-AF91-48C4-C0FD-7B40C0A14F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C9D34A-9969-8F72-7EEE-5736E938C3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789DBF-1C19-E758-73BF-A266028F4270}"/>
              </a:ext>
            </a:extLst>
          </p:cNvPr>
          <p:cNvSpPr>
            <a:spLocks noGrp="1"/>
          </p:cNvSpPr>
          <p:nvPr>
            <p:ph type="dt" sz="half" idx="10"/>
          </p:nvPr>
        </p:nvSpPr>
        <p:spPr/>
        <p:txBody>
          <a:bodyPr/>
          <a:lstStyle/>
          <a:p>
            <a:fld id="{6ECA6EF3-5362-4C0E-A50A-5817A6E79BB4}" type="datetimeFigureOut">
              <a:rPr lang="en-US" smtClean="0"/>
              <a:t>11/23/2024</a:t>
            </a:fld>
            <a:endParaRPr lang="en-US"/>
          </a:p>
        </p:txBody>
      </p:sp>
      <p:sp>
        <p:nvSpPr>
          <p:cNvPr id="5" name="Footer Placeholder 4">
            <a:extLst>
              <a:ext uri="{FF2B5EF4-FFF2-40B4-BE49-F238E27FC236}">
                <a16:creationId xmlns:a16="http://schemas.microsoft.com/office/drawing/2014/main" id="{2DCB7B12-F278-24AD-B674-44AB84BAF7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F4F46B-94F7-21FD-471B-A4F6FB5FCAA2}"/>
              </a:ext>
            </a:extLst>
          </p:cNvPr>
          <p:cNvSpPr>
            <a:spLocks noGrp="1"/>
          </p:cNvSpPr>
          <p:nvPr>
            <p:ph type="sldNum" sz="quarter" idx="12"/>
          </p:nvPr>
        </p:nvSpPr>
        <p:spPr/>
        <p:txBody>
          <a:bodyPr/>
          <a:lstStyle/>
          <a:p>
            <a:fld id="{9572B2D6-73D3-4744-ADC0-F6DBB9F7C6A3}" type="slidenum">
              <a:rPr lang="en-US" smtClean="0"/>
              <a:t>‹#›</a:t>
            </a:fld>
            <a:endParaRPr lang="en-US"/>
          </a:p>
        </p:txBody>
      </p:sp>
    </p:spTree>
    <p:extLst>
      <p:ext uri="{BB962C8B-B14F-4D97-AF65-F5344CB8AC3E}">
        <p14:creationId xmlns:p14="http://schemas.microsoft.com/office/powerpoint/2010/main" val="11009963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66A8-15D4-5923-6DB0-875B62C978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36EACF-2856-5140-8BAC-350007D8CE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EFF410-16A4-9CC1-E23A-7188F9D119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3775B4-008C-630A-5984-E7E3C346364D}"/>
              </a:ext>
            </a:extLst>
          </p:cNvPr>
          <p:cNvSpPr>
            <a:spLocks noGrp="1"/>
          </p:cNvSpPr>
          <p:nvPr>
            <p:ph type="dt" sz="half" idx="10"/>
          </p:nvPr>
        </p:nvSpPr>
        <p:spPr/>
        <p:txBody>
          <a:bodyPr/>
          <a:lstStyle/>
          <a:p>
            <a:fld id="{3F67A0AB-0604-4E1A-8715-30DFAC47CAAE}" type="datetimeFigureOut">
              <a:rPr lang="en-US" smtClean="0"/>
              <a:t>11/23/2024</a:t>
            </a:fld>
            <a:endParaRPr lang="en-US"/>
          </a:p>
        </p:txBody>
      </p:sp>
      <p:sp>
        <p:nvSpPr>
          <p:cNvPr id="6" name="Footer Placeholder 5">
            <a:extLst>
              <a:ext uri="{FF2B5EF4-FFF2-40B4-BE49-F238E27FC236}">
                <a16:creationId xmlns:a16="http://schemas.microsoft.com/office/drawing/2014/main" id="{39626487-6E67-61DA-1A44-0F9D1F4420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069F23-89C2-1460-0E38-103C274AD5E2}"/>
              </a:ext>
            </a:extLst>
          </p:cNvPr>
          <p:cNvSpPr>
            <a:spLocks noGrp="1"/>
          </p:cNvSpPr>
          <p:nvPr>
            <p:ph type="sldNum" sz="quarter" idx="12"/>
          </p:nvPr>
        </p:nvSpPr>
        <p:spPr/>
        <p:txBody>
          <a:bodyPr/>
          <a:lstStyle/>
          <a:p>
            <a:fld id="{F762BE28-2976-4EBA-A134-E44DB407BCE7}" type="slidenum">
              <a:rPr lang="en-US" smtClean="0"/>
              <a:t>‹#›</a:t>
            </a:fld>
            <a:endParaRPr lang="en-US"/>
          </a:p>
        </p:txBody>
      </p:sp>
    </p:spTree>
    <p:extLst>
      <p:ext uri="{BB962C8B-B14F-4D97-AF65-F5344CB8AC3E}">
        <p14:creationId xmlns:p14="http://schemas.microsoft.com/office/powerpoint/2010/main" val="33807102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096DE-4D8A-6ED0-2069-305EF2A28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05DABF-C1ED-5154-7322-B7D20B2B07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2052B-CE8B-A620-BDBB-486550628AD2}"/>
              </a:ext>
            </a:extLst>
          </p:cNvPr>
          <p:cNvSpPr>
            <a:spLocks noGrp="1"/>
          </p:cNvSpPr>
          <p:nvPr>
            <p:ph type="dt" sz="half" idx="10"/>
          </p:nvPr>
        </p:nvSpPr>
        <p:spPr/>
        <p:txBody>
          <a:bodyPr/>
          <a:lstStyle/>
          <a:p>
            <a:fld id="{3F67A0AB-0604-4E1A-8715-30DFAC47CAAE}" type="datetimeFigureOut">
              <a:rPr lang="en-US" smtClean="0"/>
              <a:t>11/23/2024</a:t>
            </a:fld>
            <a:endParaRPr lang="en-US"/>
          </a:p>
        </p:txBody>
      </p:sp>
      <p:sp>
        <p:nvSpPr>
          <p:cNvPr id="5" name="Footer Placeholder 4">
            <a:extLst>
              <a:ext uri="{FF2B5EF4-FFF2-40B4-BE49-F238E27FC236}">
                <a16:creationId xmlns:a16="http://schemas.microsoft.com/office/drawing/2014/main" id="{7A05533B-1499-B21F-7751-18AB4AD9B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8C266-213A-55C3-4C7B-14A6E1129999}"/>
              </a:ext>
            </a:extLst>
          </p:cNvPr>
          <p:cNvSpPr>
            <a:spLocks noGrp="1"/>
          </p:cNvSpPr>
          <p:nvPr>
            <p:ph type="sldNum" sz="quarter" idx="12"/>
          </p:nvPr>
        </p:nvSpPr>
        <p:spPr/>
        <p:txBody>
          <a:bodyPr/>
          <a:lstStyle/>
          <a:p>
            <a:fld id="{F762BE28-2976-4EBA-A134-E44DB407BCE7}" type="slidenum">
              <a:rPr lang="en-US" smtClean="0"/>
              <a:t>‹#›</a:t>
            </a:fld>
            <a:endParaRPr lang="en-US"/>
          </a:p>
        </p:txBody>
      </p:sp>
    </p:spTree>
    <p:extLst>
      <p:ext uri="{BB962C8B-B14F-4D97-AF65-F5344CB8AC3E}">
        <p14:creationId xmlns:p14="http://schemas.microsoft.com/office/powerpoint/2010/main" val="26343914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D9655D-9AD7-6534-DB52-9BB9E42D05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800300-AB93-B85A-7FEE-D2E945423D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6BE522-7716-83CD-7836-B94248596244}"/>
              </a:ext>
            </a:extLst>
          </p:cNvPr>
          <p:cNvSpPr>
            <a:spLocks noGrp="1"/>
          </p:cNvSpPr>
          <p:nvPr>
            <p:ph type="dt" sz="half" idx="10"/>
          </p:nvPr>
        </p:nvSpPr>
        <p:spPr/>
        <p:txBody>
          <a:bodyPr/>
          <a:lstStyle/>
          <a:p>
            <a:fld id="{3F67A0AB-0604-4E1A-8715-30DFAC47CAAE}" type="datetimeFigureOut">
              <a:rPr lang="en-US" smtClean="0"/>
              <a:t>11/23/2024</a:t>
            </a:fld>
            <a:endParaRPr lang="en-US"/>
          </a:p>
        </p:txBody>
      </p:sp>
      <p:sp>
        <p:nvSpPr>
          <p:cNvPr id="5" name="Footer Placeholder 4">
            <a:extLst>
              <a:ext uri="{FF2B5EF4-FFF2-40B4-BE49-F238E27FC236}">
                <a16:creationId xmlns:a16="http://schemas.microsoft.com/office/drawing/2014/main" id="{ABDD490C-742A-8B88-7EEF-BF361C748C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C098C-B7FD-27CF-089C-FCD42825A74B}"/>
              </a:ext>
            </a:extLst>
          </p:cNvPr>
          <p:cNvSpPr>
            <a:spLocks noGrp="1"/>
          </p:cNvSpPr>
          <p:nvPr>
            <p:ph type="sldNum" sz="quarter" idx="12"/>
          </p:nvPr>
        </p:nvSpPr>
        <p:spPr/>
        <p:txBody>
          <a:bodyPr/>
          <a:lstStyle/>
          <a:p>
            <a:fld id="{F762BE28-2976-4EBA-A134-E44DB407BCE7}" type="slidenum">
              <a:rPr lang="en-US" smtClean="0"/>
              <a:t>‹#›</a:t>
            </a:fld>
            <a:endParaRPr lang="en-US"/>
          </a:p>
        </p:txBody>
      </p:sp>
    </p:spTree>
    <p:extLst>
      <p:ext uri="{BB962C8B-B14F-4D97-AF65-F5344CB8AC3E}">
        <p14:creationId xmlns:p14="http://schemas.microsoft.com/office/powerpoint/2010/main" val="32113593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C1B7-5920-5440-55D8-620AA32E57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895E78-BA0C-94FC-D256-4F09AC69A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34530-8706-DD09-2C15-671F70602701}"/>
              </a:ext>
            </a:extLst>
          </p:cNvPr>
          <p:cNvSpPr>
            <a:spLocks noGrp="1"/>
          </p:cNvSpPr>
          <p:nvPr>
            <p:ph type="dt" sz="half" idx="10"/>
          </p:nvPr>
        </p:nvSpPr>
        <p:spPr/>
        <p:txBody>
          <a:bodyPr/>
          <a:lstStyle/>
          <a:p>
            <a:fld id="{5D4BF69D-30DC-4FFC-B8AE-A64CC9D90EF3}" type="datetimeFigureOut">
              <a:rPr lang="en-US" smtClean="0"/>
              <a:t>11/23/2024</a:t>
            </a:fld>
            <a:endParaRPr lang="en-US"/>
          </a:p>
        </p:txBody>
      </p:sp>
      <p:sp>
        <p:nvSpPr>
          <p:cNvPr id="5" name="Footer Placeholder 4">
            <a:extLst>
              <a:ext uri="{FF2B5EF4-FFF2-40B4-BE49-F238E27FC236}">
                <a16:creationId xmlns:a16="http://schemas.microsoft.com/office/drawing/2014/main" id="{1A8F58E4-CA37-D834-F15E-0F22002309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7902B1-CCD8-EB2E-73F5-AD3D12A29D1E}"/>
              </a:ext>
            </a:extLst>
          </p:cNvPr>
          <p:cNvSpPr>
            <a:spLocks noGrp="1"/>
          </p:cNvSpPr>
          <p:nvPr>
            <p:ph type="sldNum" sz="quarter" idx="12"/>
          </p:nvPr>
        </p:nvSpPr>
        <p:spPr/>
        <p:txBody>
          <a:bodyPr/>
          <a:lstStyle/>
          <a:p>
            <a:fld id="{79A287D5-BC31-432D-97B7-BBD4F8DB68CD}" type="slidenum">
              <a:rPr lang="en-US" smtClean="0"/>
              <a:t>‹#›</a:t>
            </a:fld>
            <a:endParaRPr lang="en-US"/>
          </a:p>
        </p:txBody>
      </p:sp>
    </p:spTree>
    <p:extLst>
      <p:ext uri="{BB962C8B-B14F-4D97-AF65-F5344CB8AC3E}">
        <p14:creationId xmlns:p14="http://schemas.microsoft.com/office/powerpoint/2010/main" val="26344992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FC00E-C006-579F-DA48-E2EF4A77AA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803C58-6B5C-2354-0756-97465ED6B0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968A1-7F07-F1C1-BED2-DAEDCB3C4DA0}"/>
              </a:ext>
            </a:extLst>
          </p:cNvPr>
          <p:cNvSpPr>
            <a:spLocks noGrp="1"/>
          </p:cNvSpPr>
          <p:nvPr>
            <p:ph type="dt" sz="half" idx="10"/>
          </p:nvPr>
        </p:nvSpPr>
        <p:spPr/>
        <p:txBody>
          <a:bodyPr/>
          <a:lstStyle/>
          <a:p>
            <a:fld id="{5D4BF69D-30DC-4FFC-B8AE-A64CC9D90EF3}" type="datetimeFigureOut">
              <a:rPr lang="en-US" smtClean="0"/>
              <a:t>11/23/2024</a:t>
            </a:fld>
            <a:endParaRPr lang="en-US"/>
          </a:p>
        </p:txBody>
      </p:sp>
      <p:sp>
        <p:nvSpPr>
          <p:cNvPr id="5" name="Footer Placeholder 4">
            <a:extLst>
              <a:ext uri="{FF2B5EF4-FFF2-40B4-BE49-F238E27FC236}">
                <a16:creationId xmlns:a16="http://schemas.microsoft.com/office/drawing/2014/main" id="{2DF18A93-D04B-679D-6392-3539A163EF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6BEEA-9BD0-8EFC-DF62-C38A7FBBEA35}"/>
              </a:ext>
            </a:extLst>
          </p:cNvPr>
          <p:cNvSpPr>
            <a:spLocks noGrp="1"/>
          </p:cNvSpPr>
          <p:nvPr>
            <p:ph type="sldNum" sz="quarter" idx="12"/>
          </p:nvPr>
        </p:nvSpPr>
        <p:spPr/>
        <p:txBody>
          <a:bodyPr/>
          <a:lstStyle/>
          <a:p>
            <a:fld id="{79A287D5-BC31-432D-97B7-BBD4F8DB68CD}" type="slidenum">
              <a:rPr lang="en-US" smtClean="0"/>
              <a:t>‹#›</a:t>
            </a:fld>
            <a:endParaRPr lang="en-US"/>
          </a:p>
        </p:txBody>
      </p:sp>
    </p:spTree>
    <p:extLst>
      <p:ext uri="{BB962C8B-B14F-4D97-AF65-F5344CB8AC3E}">
        <p14:creationId xmlns:p14="http://schemas.microsoft.com/office/powerpoint/2010/main" val="29396211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A33BF-431C-A0CF-FA95-497A396FC1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05C49D-7EBA-A2F2-FD4B-1D48AFF3C5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3522A1-3B7A-515E-5DAA-83FC33AD34DB}"/>
              </a:ext>
            </a:extLst>
          </p:cNvPr>
          <p:cNvSpPr>
            <a:spLocks noGrp="1"/>
          </p:cNvSpPr>
          <p:nvPr>
            <p:ph type="dt" sz="half" idx="10"/>
          </p:nvPr>
        </p:nvSpPr>
        <p:spPr/>
        <p:txBody>
          <a:bodyPr/>
          <a:lstStyle/>
          <a:p>
            <a:fld id="{5D4BF69D-30DC-4FFC-B8AE-A64CC9D90EF3}" type="datetimeFigureOut">
              <a:rPr lang="en-US" smtClean="0"/>
              <a:t>11/23/2024</a:t>
            </a:fld>
            <a:endParaRPr lang="en-US"/>
          </a:p>
        </p:txBody>
      </p:sp>
      <p:sp>
        <p:nvSpPr>
          <p:cNvPr id="5" name="Footer Placeholder 4">
            <a:extLst>
              <a:ext uri="{FF2B5EF4-FFF2-40B4-BE49-F238E27FC236}">
                <a16:creationId xmlns:a16="http://schemas.microsoft.com/office/drawing/2014/main" id="{FE9B4E48-6755-7940-707E-12EDB80C3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A9F85-8CC2-8ECA-12F3-0A981CB18B7B}"/>
              </a:ext>
            </a:extLst>
          </p:cNvPr>
          <p:cNvSpPr>
            <a:spLocks noGrp="1"/>
          </p:cNvSpPr>
          <p:nvPr>
            <p:ph type="sldNum" sz="quarter" idx="12"/>
          </p:nvPr>
        </p:nvSpPr>
        <p:spPr/>
        <p:txBody>
          <a:bodyPr/>
          <a:lstStyle/>
          <a:p>
            <a:fld id="{79A287D5-BC31-432D-97B7-BBD4F8DB68CD}" type="slidenum">
              <a:rPr lang="en-US" smtClean="0"/>
              <a:t>‹#›</a:t>
            </a:fld>
            <a:endParaRPr lang="en-US"/>
          </a:p>
        </p:txBody>
      </p:sp>
    </p:spTree>
    <p:extLst>
      <p:ext uri="{BB962C8B-B14F-4D97-AF65-F5344CB8AC3E}">
        <p14:creationId xmlns:p14="http://schemas.microsoft.com/office/powerpoint/2010/main" val="16212930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386C2-03E6-B560-DEA3-CB84D7983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F6A607-70F6-2432-02D6-F37D067DC8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FABCA8-C678-5F7A-BDAD-E7E9BCD696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A7975C-18CB-F71D-F4FE-1E5C0178DC44}"/>
              </a:ext>
            </a:extLst>
          </p:cNvPr>
          <p:cNvSpPr>
            <a:spLocks noGrp="1"/>
          </p:cNvSpPr>
          <p:nvPr>
            <p:ph type="dt" sz="half" idx="10"/>
          </p:nvPr>
        </p:nvSpPr>
        <p:spPr/>
        <p:txBody>
          <a:bodyPr/>
          <a:lstStyle/>
          <a:p>
            <a:fld id="{5D4BF69D-30DC-4FFC-B8AE-A64CC9D90EF3}" type="datetimeFigureOut">
              <a:rPr lang="en-US" smtClean="0"/>
              <a:t>11/23/2024</a:t>
            </a:fld>
            <a:endParaRPr lang="en-US"/>
          </a:p>
        </p:txBody>
      </p:sp>
      <p:sp>
        <p:nvSpPr>
          <p:cNvPr id="6" name="Footer Placeholder 5">
            <a:extLst>
              <a:ext uri="{FF2B5EF4-FFF2-40B4-BE49-F238E27FC236}">
                <a16:creationId xmlns:a16="http://schemas.microsoft.com/office/drawing/2014/main" id="{F3E11B7A-A6EB-CCA1-F43D-6343822973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0EEB89-5071-1443-9C9E-15ED8A8588C2}"/>
              </a:ext>
            </a:extLst>
          </p:cNvPr>
          <p:cNvSpPr>
            <a:spLocks noGrp="1"/>
          </p:cNvSpPr>
          <p:nvPr>
            <p:ph type="sldNum" sz="quarter" idx="12"/>
          </p:nvPr>
        </p:nvSpPr>
        <p:spPr/>
        <p:txBody>
          <a:bodyPr/>
          <a:lstStyle/>
          <a:p>
            <a:fld id="{79A287D5-BC31-432D-97B7-BBD4F8DB68CD}" type="slidenum">
              <a:rPr lang="en-US" smtClean="0"/>
              <a:t>‹#›</a:t>
            </a:fld>
            <a:endParaRPr lang="en-US"/>
          </a:p>
        </p:txBody>
      </p:sp>
    </p:spTree>
    <p:extLst>
      <p:ext uri="{BB962C8B-B14F-4D97-AF65-F5344CB8AC3E}">
        <p14:creationId xmlns:p14="http://schemas.microsoft.com/office/powerpoint/2010/main" val="40708137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059E3-3EDD-D7D4-A939-829630543D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9434DA-F443-FD0F-39D2-C89BC84297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725310-46B0-CEF6-BE86-9FA206FF42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73816B-D365-B651-5E40-B0267A7005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9CE0BD-C0F4-F18B-5CF5-F8C846FEEC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F9A73C-F040-8B6B-88DC-0551FF84C8AE}"/>
              </a:ext>
            </a:extLst>
          </p:cNvPr>
          <p:cNvSpPr>
            <a:spLocks noGrp="1"/>
          </p:cNvSpPr>
          <p:nvPr>
            <p:ph type="dt" sz="half" idx="10"/>
          </p:nvPr>
        </p:nvSpPr>
        <p:spPr/>
        <p:txBody>
          <a:bodyPr/>
          <a:lstStyle/>
          <a:p>
            <a:fld id="{5D4BF69D-30DC-4FFC-B8AE-A64CC9D90EF3}" type="datetimeFigureOut">
              <a:rPr lang="en-US" smtClean="0"/>
              <a:t>11/23/2024</a:t>
            </a:fld>
            <a:endParaRPr lang="en-US"/>
          </a:p>
        </p:txBody>
      </p:sp>
      <p:sp>
        <p:nvSpPr>
          <p:cNvPr id="8" name="Footer Placeholder 7">
            <a:extLst>
              <a:ext uri="{FF2B5EF4-FFF2-40B4-BE49-F238E27FC236}">
                <a16:creationId xmlns:a16="http://schemas.microsoft.com/office/drawing/2014/main" id="{7C24646F-4DFC-80FF-1972-14AA88A0DF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4D44A3-0D45-1316-116F-3AB85741ED95}"/>
              </a:ext>
            </a:extLst>
          </p:cNvPr>
          <p:cNvSpPr>
            <a:spLocks noGrp="1"/>
          </p:cNvSpPr>
          <p:nvPr>
            <p:ph type="sldNum" sz="quarter" idx="12"/>
          </p:nvPr>
        </p:nvSpPr>
        <p:spPr/>
        <p:txBody>
          <a:bodyPr/>
          <a:lstStyle/>
          <a:p>
            <a:fld id="{79A287D5-BC31-432D-97B7-BBD4F8DB68CD}" type="slidenum">
              <a:rPr lang="en-US" smtClean="0"/>
              <a:t>‹#›</a:t>
            </a:fld>
            <a:endParaRPr lang="en-US"/>
          </a:p>
        </p:txBody>
      </p:sp>
    </p:spTree>
    <p:extLst>
      <p:ext uri="{BB962C8B-B14F-4D97-AF65-F5344CB8AC3E}">
        <p14:creationId xmlns:p14="http://schemas.microsoft.com/office/powerpoint/2010/main" val="36858174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9352-D817-A183-7DCC-4C6D6C73E5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6CB280-209A-6C13-25A7-2BEE91B2A8FA}"/>
              </a:ext>
            </a:extLst>
          </p:cNvPr>
          <p:cNvSpPr>
            <a:spLocks noGrp="1"/>
          </p:cNvSpPr>
          <p:nvPr>
            <p:ph type="dt" sz="half" idx="10"/>
          </p:nvPr>
        </p:nvSpPr>
        <p:spPr/>
        <p:txBody>
          <a:bodyPr/>
          <a:lstStyle/>
          <a:p>
            <a:fld id="{5D4BF69D-30DC-4FFC-B8AE-A64CC9D90EF3}" type="datetimeFigureOut">
              <a:rPr lang="en-US" smtClean="0"/>
              <a:t>11/23/2024</a:t>
            </a:fld>
            <a:endParaRPr lang="en-US"/>
          </a:p>
        </p:txBody>
      </p:sp>
      <p:sp>
        <p:nvSpPr>
          <p:cNvPr id="4" name="Footer Placeholder 3">
            <a:extLst>
              <a:ext uri="{FF2B5EF4-FFF2-40B4-BE49-F238E27FC236}">
                <a16:creationId xmlns:a16="http://schemas.microsoft.com/office/drawing/2014/main" id="{087C9729-F860-0DAA-108E-7B2A7C2176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5A5908-6A3A-25FD-C102-2A9835080296}"/>
              </a:ext>
            </a:extLst>
          </p:cNvPr>
          <p:cNvSpPr>
            <a:spLocks noGrp="1"/>
          </p:cNvSpPr>
          <p:nvPr>
            <p:ph type="sldNum" sz="quarter" idx="12"/>
          </p:nvPr>
        </p:nvSpPr>
        <p:spPr/>
        <p:txBody>
          <a:bodyPr/>
          <a:lstStyle/>
          <a:p>
            <a:fld id="{79A287D5-BC31-432D-97B7-BBD4F8DB68CD}" type="slidenum">
              <a:rPr lang="en-US" smtClean="0"/>
              <a:t>‹#›</a:t>
            </a:fld>
            <a:endParaRPr lang="en-US"/>
          </a:p>
        </p:txBody>
      </p:sp>
    </p:spTree>
    <p:extLst>
      <p:ext uri="{BB962C8B-B14F-4D97-AF65-F5344CB8AC3E}">
        <p14:creationId xmlns:p14="http://schemas.microsoft.com/office/powerpoint/2010/main" val="4431834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36EBAD-AB72-C969-22EC-18E97D70A3D6}"/>
              </a:ext>
            </a:extLst>
          </p:cNvPr>
          <p:cNvSpPr>
            <a:spLocks noGrp="1"/>
          </p:cNvSpPr>
          <p:nvPr>
            <p:ph type="dt" sz="half" idx="10"/>
          </p:nvPr>
        </p:nvSpPr>
        <p:spPr/>
        <p:txBody>
          <a:bodyPr/>
          <a:lstStyle/>
          <a:p>
            <a:fld id="{5D4BF69D-30DC-4FFC-B8AE-A64CC9D90EF3}" type="datetimeFigureOut">
              <a:rPr lang="en-US" smtClean="0"/>
              <a:t>11/23/2024</a:t>
            </a:fld>
            <a:endParaRPr lang="en-US"/>
          </a:p>
        </p:txBody>
      </p:sp>
      <p:sp>
        <p:nvSpPr>
          <p:cNvPr id="3" name="Footer Placeholder 2">
            <a:extLst>
              <a:ext uri="{FF2B5EF4-FFF2-40B4-BE49-F238E27FC236}">
                <a16:creationId xmlns:a16="http://schemas.microsoft.com/office/drawing/2014/main" id="{4DDFC835-0A7A-EF5C-856B-94C3F8F465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3783D-EFA5-7898-0EAC-3BEA36A1D6FF}"/>
              </a:ext>
            </a:extLst>
          </p:cNvPr>
          <p:cNvSpPr>
            <a:spLocks noGrp="1"/>
          </p:cNvSpPr>
          <p:nvPr>
            <p:ph type="sldNum" sz="quarter" idx="12"/>
          </p:nvPr>
        </p:nvSpPr>
        <p:spPr/>
        <p:txBody>
          <a:bodyPr/>
          <a:lstStyle/>
          <a:p>
            <a:fld id="{79A287D5-BC31-432D-97B7-BBD4F8DB68CD}" type="slidenum">
              <a:rPr lang="en-US" smtClean="0"/>
              <a:t>‹#›</a:t>
            </a:fld>
            <a:endParaRPr lang="en-US"/>
          </a:p>
        </p:txBody>
      </p:sp>
    </p:spTree>
    <p:extLst>
      <p:ext uri="{BB962C8B-B14F-4D97-AF65-F5344CB8AC3E}">
        <p14:creationId xmlns:p14="http://schemas.microsoft.com/office/powerpoint/2010/main" val="928938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3EDDE-E287-50B6-4C67-38D389E0AC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92FE94-F59A-B2CD-F0FF-15DFF088CA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BBED8E-4115-82BF-3BF2-94B4C6B932D6}"/>
              </a:ext>
            </a:extLst>
          </p:cNvPr>
          <p:cNvSpPr>
            <a:spLocks noGrp="1"/>
          </p:cNvSpPr>
          <p:nvPr>
            <p:ph type="dt" sz="half" idx="10"/>
          </p:nvPr>
        </p:nvSpPr>
        <p:spPr/>
        <p:txBody>
          <a:bodyPr/>
          <a:lstStyle/>
          <a:p>
            <a:fld id="{6ECA6EF3-5362-4C0E-A50A-5817A6E79BB4}" type="datetimeFigureOut">
              <a:rPr lang="en-US" smtClean="0"/>
              <a:t>11/23/2024</a:t>
            </a:fld>
            <a:endParaRPr lang="en-US"/>
          </a:p>
        </p:txBody>
      </p:sp>
      <p:sp>
        <p:nvSpPr>
          <p:cNvPr id="5" name="Footer Placeholder 4">
            <a:extLst>
              <a:ext uri="{FF2B5EF4-FFF2-40B4-BE49-F238E27FC236}">
                <a16:creationId xmlns:a16="http://schemas.microsoft.com/office/drawing/2014/main" id="{BB595D8D-C209-9092-9721-EFF726CFD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BDA95C-50C6-048F-0FAD-14BA7E23AF48}"/>
              </a:ext>
            </a:extLst>
          </p:cNvPr>
          <p:cNvSpPr>
            <a:spLocks noGrp="1"/>
          </p:cNvSpPr>
          <p:nvPr>
            <p:ph type="sldNum" sz="quarter" idx="12"/>
          </p:nvPr>
        </p:nvSpPr>
        <p:spPr/>
        <p:txBody>
          <a:bodyPr/>
          <a:lstStyle/>
          <a:p>
            <a:fld id="{9572B2D6-73D3-4744-ADC0-F6DBB9F7C6A3}" type="slidenum">
              <a:rPr lang="en-US" smtClean="0"/>
              <a:t>‹#›</a:t>
            </a:fld>
            <a:endParaRPr lang="en-US"/>
          </a:p>
        </p:txBody>
      </p:sp>
    </p:spTree>
    <p:extLst>
      <p:ext uri="{BB962C8B-B14F-4D97-AF65-F5344CB8AC3E}">
        <p14:creationId xmlns:p14="http://schemas.microsoft.com/office/powerpoint/2010/main" val="1405150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55292-32F6-12AC-0D83-AC333EB2D1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42C3EF-C497-AEC2-EDE3-596EE34411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C9E0A3-62D9-4368-3E1D-4EF78765A0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A4AF7F-AE4A-5031-4D9B-CFFEA88E076A}"/>
              </a:ext>
            </a:extLst>
          </p:cNvPr>
          <p:cNvSpPr>
            <a:spLocks noGrp="1"/>
          </p:cNvSpPr>
          <p:nvPr>
            <p:ph type="dt" sz="half" idx="10"/>
          </p:nvPr>
        </p:nvSpPr>
        <p:spPr/>
        <p:txBody>
          <a:bodyPr/>
          <a:lstStyle/>
          <a:p>
            <a:fld id="{5D4BF69D-30DC-4FFC-B8AE-A64CC9D90EF3}" type="datetimeFigureOut">
              <a:rPr lang="en-US" smtClean="0"/>
              <a:t>11/23/2024</a:t>
            </a:fld>
            <a:endParaRPr lang="en-US"/>
          </a:p>
        </p:txBody>
      </p:sp>
      <p:sp>
        <p:nvSpPr>
          <p:cNvPr id="6" name="Footer Placeholder 5">
            <a:extLst>
              <a:ext uri="{FF2B5EF4-FFF2-40B4-BE49-F238E27FC236}">
                <a16:creationId xmlns:a16="http://schemas.microsoft.com/office/drawing/2014/main" id="{317AF006-7A57-5805-BB96-F3FC17D4A7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AD2BA4-2A11-32DB-E84D-F15A972C3CCA}"/>
              </a:ext>
            </a:extLst>
          </p:cNvPr>
          <p:cNvSpPr>
            <a:spLocks noGrp="1"/>
          </p:cNvSpPr>
          <p:nvPr>
            <p:ph type="sldNum" sz="quarter" idx="12"/>
          </p:nvPr>
        </p:nvSpPr>
        <p:spPr/>
        <p:txBody>
          <a:bodyPr/>
          <a:lstStyle/>
          <a:p>
            <a:fld id="{79A287D5-BC31-432D-97B7-BBD4F8DB68CD}" type="slidenum">
              <a:rPr lang="en-US" smtClean="0"/>
              <a:t>‹#›</a:t>
            </a:fld>
            <a:endParaRPr lang="en-US"/>
          </a:p>
        </p:txBody>
      </p:sp>
    </p:spTree>
    <p:extLst>
      <p:ext uri="{BB962C8B-B14F-4D97-AF65-F5344CB8AC3E}">
        <p14:creationId xmlns:p14="http://schemas.microsoft.com/office/powerpoint/2010/main" val="36859953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41F4-DD22-A17E-12C8-1AC8285E32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5AC62D-6A41-8065-B0E8-C1B966423F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9A1C3A-6469-A899-747C-F4148AAA3B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447133-55EE-0D59-4000-45260592C822}"/>
              </a:ext>
            </a:extLst>
          </p:cNvPr>
          <p:cNvSpPr>
            <a:spLocks noGrp="1"/>
          </p:cNvSpPr>
          <p:nvPr>
            <p:ph type="dt" sz="half" idx="10"/>
          </p:nvPr>
        </p:nvSpPr>
        <p:spPr/>
        <p:txBody>
          <a:bodyPr/>
          <a:lstStyle/>
          <a:p>
            <a:fld id="{5D4BF69D-30DC-4FFC-B8AE-A64CC9D90EF3}" type="datetimeFigureOut">
              <a:rPr lang="en-US" smtClean="0"/>
              <a:t>11/23/2024</a:t>
            </a:fld>
            <a:endParaRPr lang="en-US"/>
          </a:p>
        </p:txBody>
      </p:sp>
      <p:sp>
        <p:nvSpPr>
          <p:cNvPr id="6" name="Footer Placeholder 5">
            <a:extLst>
              <a:ext uri="{FF2B5EF4-FFF2-40B4-BE49-F238E27FC236}">
                <a16:creationId xmlns:a16="http://schemas.microsoft.com/office/drawing/2014/main" id="{374B07B1-93D4-1098-4ADD-85FBCFA94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154EE2-3F2F-8CC8-DBD6-2BD609A260C4}"/>
              </a:ext>
            </a:extLst>
          </p:cNvPr>
          <p:cNvSpPr>
            <a:spLocks noGrp="1"/>
          </p:cNvSpPr>
          <p:nvPr>
            <p:ph type="sldNum" sz="quarter" idx="12"/>
          </p:nvPr>
        </p:nvSpPr>
        <p:spPr/>
        <p:txBody>
          <a:bodyPr/>
          <a:lstStyle/>
          <a:p>
            <a:fld id="{79A287D5-BC31-432D-97B7-BBD4F8DB68CD}" type="slidenum">
              <a:rPr lang="en-US" smtClean="0"/>
              <a:t>‹#›</a:t>
            </a:fld>
            <a:endParaRPr lang="en-US"/>
          </a:p>
        </p:txBody>
      </p:sp>
    </p:spTree>
    <p:extLst>
      <p:ext uri="{BB962C8B-B14F-4D97-AF65-F5344CB8AC3E}">
        <p14:creationId xmlns:p14="http://schemas.microsoft.com/office/powerpoint/2010/main" val="30001913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0342F-C271-98DF-F33A-467CC9DC73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ACC593-A068-8F31-5320-58D476B168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B5BBF6-A54F-0FFD-1BD1-7CCAB541AB33}"/>
              </a:ext>
            </a:extLst>
          </p:cNvPr>
          <p:cNvSpPr>
            <a:spLocks noGrp="1"/>
          </p:cNvSpPr>
          <p:nvPr>
            <p:ph type="dt" sz="half" idx="10"/>
          </p:nvPr>
        </p:nvSpPr>
        <p:spPr/>
        <p:txBody>
          <a:bodyPr/>
          <a:lstStyle/>
          <a:p>
            <a:fld id="{5D4BF69D-30DC-4FFC-B8AE-A64CC9D90EF3}" type="datetimeFigureOut">
              <a:rPr lang="en-US" smtClean="0"/>
              <a:t>11/23/2024</a:t>
            </a:fld>
            <a:endParaRPr lang="en-US"/>
          </a:p>
        </p:txBody>
      </p:sp>
      <p:sp>
        <p:nvSpPr>
          <p:cNvPr id="5" name="Footer Placeholder 4">
            <a:extLst>
              <a:ext uri="{FF2B5EF4-FFF2-40B4-BE49-F238E27FC236}">
                <a16:creationId xmlns:a16="http://schemas.microsoft.com/office/drawing/2014/main" id="{564D3FD9-A6B0-368E-4593-C007355927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36163E-5F7A-502C-271E-0D3435922963}"/>
              </a:ext>
            </a:extLst>
          </p:cNvPr>
          <p:cNvSpPr>
            <a:spLocks noGrp="1"/>
          </p:cNvSpPr>
          <p:nvPr>
            <p:ph type="sldNum" sz="quarter" idx="12"/>
          </p:nvPr>
        </p:nvSpPr>
        <p:spPr/>
        <p:txBody>
          <a:bodyPr/>
          <a:lstStyle/>
          <a:p>
            <a:fld id="{79A287D5-BC31-432D-97B7-BBD4F8DB68CD}" type="slidenum">
              <a:rPr lang="en-US" smtClean="0"/>
              <a:t>‹#›</a:t>
            </a:fld>
            <a:endParaRPr lang="en-US"/>
          </a:p>
        </p:txBody>
      </p:sp>
    </p:spTree>
    <p:extLst>
      <p:ext uri="{BB962C8B-B14F-4D97-AF65-F5344CB8AC3E}">
        <p14:creationId xmlns:p14="http://schemas.microsoft.com/office/powerpoint/2010/main" val="9717638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44F05-A7FD-8773-2F4F-00FEB01414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E2A043-AF12-66ED-D94C-69740610C1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DF417E-D0AD-6500-DACE-AC9545CC9B1A}"/>
              </a:ext>
            </a:extLst>
          </p:cNvPr>
          <p:cNvSpPr>
            <a:spLocks noGrp="1"/>
          </p:cNvSpPr>
          <p:nvPr>
            <p:ph type="dt" sz="half" idx="10"/>
          </p:nvPr>
        </p:nvSpPr>
        <p:spPr/>
        <p:txBody>
          <a:bodyPr/>
          <a:lstStyle/>
          <a:p>
            <a:fld id="{5D4BF69D-30DC-4FFC-B8AE-A64CC9D90EF3}" type="datetimeFigureOut">
              <a:rPr lang="en-US" smtClean="0"/>
              <a:t>11/23/2024</a:t>
            </a:fld>
            <a:endParaRPr lang="en-US"/>
          </a:p>
        </p:txBody>
      </p:sp>
      <p:sp>
        <p:nvSpPr>
          <p:cNvPr id="5" name="Footer Placeholder 4">
            <a:extLst>
              <a:ext uri="{FF2B5EF4-FFF2-40B4-BE49-F238E27FC236}">
                <a16:creationId xmlns:a16="http://schemas.microsoft.com/office/drawing/2014/main" id="{0A3426B7-48AF-1621-0FA6-BE96F143CD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FD50A-4C8A-7884-E1AC-26D02A7DA234}"/>
              </a:ext>
            </a:extLst>
          </p:cNvPr>
          <p:cNvSpPr>
            <a:spLocks noGrp="1"/>
          </p:cNvSpPr>
          <p:nvPr>
            <p:ph type="sldNum" sz="quarter" idx="12"/>
          </p:nvPr>
        </p:nvSpPr>
        <p:spPr/>
        <p:txBody>
          <a:bodyPr/>
          <a:lstStyle/>
          <a:p>
            <a:fld id="{79A287D5-BC31-432D-97B7-BBD4F8DB68CD}" type="slidenum">
              <a:rPr lang="en-US" smtClean="0"/>
              <a:t>‹#›</a:t>
            </a:fld>
            <a:endParaRPr lang="en-US"/>
          </a:p>
        </p:txBody>
      </p:sp>
    </p:spTree>
    <p:extLst>
      <p:ext uri="{BB962C8B-B14F-4D97-AF65-F5344CB8AC3E}">
        <p14:creationId xmlns:p14="http://schemas.microsoft.com/office/powerpoint/2010/main" val="21878642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9E72C-EF8A-2500-B3DC-AA51D89044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65EDBF-9C1E-F288-3AA9-0379A9944F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CC0FAE-1677-15E9-A178-A6FF076D52FB}"/>
              </a:ext>
            </a:extLst>
          </p:cNvPr>
          <p:cNvSpPr>
            <a:spLocks noGrp="1"/>
          </p:cNvSpPr>
          <p:nvPr>
            <p:ph type="dt" sz="half" idx="10"/>
          </p:nvPr>
        </p:nvSpPr>
        <p:spPr/>
        <p:txBody>
          <a:bodyPr/>
          <a:lstStyle/>
          <a:p>
            <a:fld id="{7A103E64-C53E-4526-BB95-C0DD0363A9BA}" type="datetimeFigureOut">
              <a:rPr lang="en-US" smtClean="0"/>
              <a:t>11/23/2024</a:t>
            </a:fld>
            <a:endParaRPr lang="en-US"/>
          </a:p>
        </p:txBody>
      </p:sp>
      <p:sp>
        <p:nvSpPr>
          <p:cNvPr id="5" name="Footer Placeholder 4">
            <a:extLst>
              <a:ext uri="{FF2B5EF4-FFF2-40B4-BE49-F238E27FC236}">
                <a16:creationId xmlns:a16="http://schemas.microsoft.com/office/drawing/2014/main" id="{1199ED54-4848-EBC1-E822-AA8EBD489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2E606B-BFC8-6133-E9F8-2A7D51D4284B}"/>
              </a:ext>
            </a:extLst>
          </p:cNvPr>
          <p:cNvSpPr>
            <a:spLocks noGrp="1"/>
          </p:cNvSpPr>
          <p:nvPr>
            <p:ph type="sldNum" sz="quarter" idx="12"/>
          </p:nvPr>
        </p:nvSpPr>
        <p:spPr/>
        <p:txBody>
          <a:bodyPr/>
          <a:lstStyle/>
          <a:p>
            <a:fld id="{C5CF1513-96D2-4BDB-9A02-CF865F2CFC45}" type="slidenum">
              <a:rPr lang="en-US" smtClean="0"/>
              <a:t>‹#›</a:t>
            </a:fld>
            <a:endParaRPr lang="en-US"/>
          </a:p>
        </p:txBody>
      </p:sp>
    </p:spTree>
    <p:extLst>
      <p:ext uri="{BB962C8B-B14F-4D97-AF65-F5344CB8AC3E}">
        <p14:creationId xmlns:p14="http://schemas.microsoft.com/office/powerpoint/2010/main" val="32721728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AD311-59DF-B271-726B-7F201156AB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00EEDD-1FC8-2FC5-0ED8-5F5AC41A11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173210-F318-855A-ED6D-B1DA8ABA2271}"/>
              </a:ext>
            </a:extLst>
          </p:cNvPr>
          <p:cNvSpPr>
            <a:spLocks noGrp="1"/>
          </p:cNvSpPr>
          <p:nvPr>
            <p:ph type="dt" sz="half" idx="10"/>
          </p:nvPr>
        </p:nvSpPr>
        <p:spPr/>
        <p:txBody>
          <a:bodyPr/>
          <a:lstStyle/>
          <a:p>
            <a:fld id="{7A103E64-C53E-4526-BB95-C0DD0363A9BA}" type="datetimeFigureOut">
              <a:rPr lang="en-US" smtClean="0"/>
              <a:t>11/23/2024</a:t>
            </a:fld>
            <a:endParaRPr lang="en-US"/>
          </a:p>
        </p:txBody>
      </p:sp>
      <p:sp>
        <p:nvSpPr>
          <p:cNvPr id="5" name="Footer Placeholder 4">
            <a:extLst>
              <a:ext uri="{FF2B5EF4-FFF2-40B4-BE49-F238E27FC236}">
                <a16:creationId xmlns:a16="http://schemas.microsoft.com/office/drawing/2014/main" id="{AC6411E8-9798-EDF8-ADFA-EDAEBF53EA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143AC-4669-7FCC-97D8-63ED76FEB11D}"/>
              </a:ext>
            </a:extLst>
          </p:cNvPr>
          <p:cNvSpPr>
            <a:spLocks noGrp="1"/>
          </p:cNvSpPr>
          <p:nvPr>
            <p:ph type="sldNum" sz="quarter" idx="12"/>
          </p:nvPr>
        </p:nvSpPr>
        <p:spPr/>
        <p:txBody>
          <a:bodyPr/>
          <a:lstStyle/>
          <a:p>
            <a:fld id="{C5CF1513-96D2-4BDB-9A02-CF865F2CFC45}" type="slidenum">
              <a:rPr lang="en-US" smtClean="0"/>
              <a:t>‹#›</a:t>
            </a:fld>
            <a:endParaRPr lang="en-US"/>
          </a:p>
        </p:txBody>
      </p:sp>
    </p:spTree>
    <p:extLst>
      <p:ext uri="{BB962C8B-B14F-4D97-AF65-F5344CB8AC3E}">
        <p14:creationId xmlns:p14="http://schemas.microsoft.com/office/powerpoint/2010/main" val="19173893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9D876-5EB9-C49A-1F02-D23952F2B5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4100D9-8A6B-1FAF-11CC-99485B25FA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C67A83-7C99-97E6-D9F7-B36A24CEE17E}"/>
              </a:ext>
            </a:extLst>
          </p:cNvPr>
          <p:cNvSpPr>
            <a:spLocks noGrp="1"/>
          </p:cNvSpPr>
          <p:nvPr>
            <p:ph type="dt" sz="half" idx="10"/>
          </p:nvPr>
        </p:nvSpPr>
        <p:spPr/>
        <p:txBody>
          <a:bodyPr/>
          <a:lstStyle/>
          <a:p>
            <a:fld id="{7A103E64-C53E-4526-BB95-C0DD0363A9BA}" type="datetimeFigureOut">
              <a:rPr lang="en-US" smtClean="0"/>
              <a:t>11/23/2024</a:t>
            </a:fld>
            <a:endParaRPr lang="en-US"/>
          </a:p>
        </p:txBody>
      </p:sp>
      <p:sp>
        <p:nvSpPr>
          <p:cNvPr id="5" name="Footer Placeholder 4">
            <a:extLst>
              <a:ext uri="{FF2B5EF4-FFF2-40B4-BE49-F238E27FC236}">
                <a16:creationId xmlns:a16="http://schemas.microsoft.com/office/drawing/2014/main" id="{C5A534BE-026C-5B79-56C5-03A115A0B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E2744-9DA4-3173-D8DB-896FF8B21DE1}"/>
              </a:ext>
            </a:extLst>
          </p:cNvPr>
          <p:cNvSpPr>
            <a:spLocks noGrp="1"/>
          </p:cNvSpPr>
          <p:nvPr>
            <p:ph type="sldNum" sz="quarter" idx="12"/>
          </p:nvPr>
        </p:nvSpPr>
        <p:spPr/>
        <p:txBody>
          <a:bodyPr/>
          <a:lstStyle/>
          <a:p>
            <a:fld id="{C5CF1513-96D2-4BDB-9A02-CF865F2CFC45}" type="slidenum">
              <a:rPr lang="en-US" smtClean="0"/>
              <a:t>‹#›</a:t>
            </a:fld>
            <a:endParaRPr lang="en-US"/>
          </a:p>
        </p:txBody>
      </p:sp>
    </p:spTree>
    <p:extLst>
      <p:ext uri="{BB962C8B-B14F-4D97-AF65-F5344CB8AC3E}">
        <p14:creationId xmlns:p14="http://schemas.microsoft.com/office/powerpoint/2010/main" val="7675788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05BD8-095F-F13D-F77B-81FD803F91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A95189-AB90-75A0-6223-56221B802B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9E40E5-539A-B721-BDDE-A0C639C3A1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E717DF-4E9A-ED22-D1E5-FF0E5ABCDB5D}"/>
              </a:ext>
            </a:extLst>
          </p:cNvPr>
          <p:cNvSpPr>
            <a:spLocks noGrp="1"/>
          </p:cNvSpPr>
          <p:nvPr>
            <p:ph type="dt" sz="half" idx="10"/>
          </p:nvPr>
        </p:nvSpPr>
        <p:spPr/>
        <p:txBody>
          <a:bodyPr/>
          <a:lstStyle/>
          <a:p>
            <a:fld id="{7A103E64-C53E-4526-BB95-C0DD0363A9BA}" type="datetimeFigureOut">
              <a:rPr lang="en-US" smtClean="0"/>
              <a:t>11/23/2024</a:t>
            </a:fld>
            <a:endParaRPr lang="en-US"/>
          </a:p>
        </p:txBody>
      </p:sp>
      <p:sp>
        <p:nvSpPr>
          <p:cNvPr id="6" name="Footer Placeholder 5">
            <a:extLst>
              <a:ext uri="{FF2B5EF4-FFF2-40B4-BE49-F238E27FC236}">
                <a16:creationId xmlns:a16="http://schemas.microsoft.com/office/drawing/2014/main" id="{E162115F-C2CA-B97D-BF5C-81301EE422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506394-CE57-8B73-EE77-897EA4D13ADC}"/>
              </a:ext>
            </a:extLst>
          </p:cNvPr>
          <p:cNvSpPr>
            <a:spLocks noGrp="1"/>
          </p:cNvSpPr>
          <p:nvPr>
            <p:ph type="sldNum" sz="quarter" idx="12"/>
          </p:nvPr>
        </p:nvSpPr>
        <p:spPr/>
        <p:txBody>
          <a:bodyPr/>
          <a:lstStyle/>
          <a:p>
            <a:fld id="{C5CF1513-96D2-4BDB-9A02-CF865F2CFC45}" type="slidenum">
              <a:rPr lang="en-US" smtClean="0"/>
              <a:t>‹#›</a:t>
            </a:fld>
            <a:endParaRPr lang="en-US"/>
          </a:p>
        </p:txBody>
      </p:sp>
    </p:spTree>
    <p:extLst>
      <p:ext uri="{BB962C8B-B14F-4D97-AF65-F5344CB8AC3E}">
        <p14:creationId xmlns:p14="http://schemas.microsoft.com/office/powerpoint/2010/main" val="2001293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9511-7474-719E-510D-AAFA0B3F7A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90CB63-B4E7-2FAB-35F9-2CFCC2D822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9EEFAA-380F-D9F7-33B5-E1CF3FFEE7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F509C9-E3E8-C937-BE70-4ECA0B48FF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737059-8CD6-EF7D-DC27-0DF446FA6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3C6F31-86CC-0C18-3DA3-3D2A4B5C6CB8}"/>
              </a:ext>
            </a:extLst>
          </p:cNvPr>
          <p:cNvSpPr>
            <a:spLocks noGrp="1"/>
          </p:cNvSpPr>
          <p:nvPr>
            <p:ph type="dt" sz="half" idx="10"/>
          </p:nvPr>
        </p:nvSpPr>
        <p:spPr/>
        <p:txBody>
          <a:bodyPr/>
          <a:lstStyle/>
          <a:p>
            <a:fld id="{7A103E64-C53E-4526-BB95-C0DD0363A9BA}" type="datetimeFigureOut">
              <a:rPr lang="en-US" smtClean="0"/>
              <a:t>11/23/2024</a:t>
            </a:fld>
            <a:endParaRPr lang="en-US"/>
          </a:p>
        </p:txBody>
      </p:sp>
      <p:sp>
        <p:nvSpPr>
          <p:cNvPr id="8" name="Footer Placeholder 7">
            <a:extLst>
              <a:ext uri="{FF2B5EF4-FFF2-40B4-BE49-F238E27FC236}">
                <a16:creationId xmlns:a16="http://schemas.microsoft.com/office/drawing/2014/main" id="{EC466B2A-E40F-D463-3D01-752089CDBB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888004-3323-3BA9-530A-2CCD6D046205}"/>
              </a:ext>
            </a:extLst>
          </p:cNvPr>
          <p:cNvSpPr>
            <a:spLocks noGrp="1"/>
          </p:cNvSpPr>
          <p:nvPr>
            <p:ph type="sldNum" sz="quarter" idx="12"/>
          </p:nvPr>
        </p:nvSpPr>
        <p:spPr/>
        <p:txBody>
          <a:bodyPr/>
          <a:lstStyle/>
          <a:p>
            <a:fld id="{C5CF1513-96D2-4BDB-9A02-CF865F2CFC45}" type="slidenum">
              <a:rPr lang="en-US" smtClean="0"/>
              <a:t>‹#›</a:t>
            </a:fld>
            <a:endParaRPr lang="en-US"/>
          </a:p>
        </p:txBody>
      </p:sp>
    </p:spTree>
    <p:extLst>
      <p:ext uri="{BB962C8B-B14F-4D97-AF65-F5344CB8AC3E}">
        <p14:creationId xmlns:p14="http://schemas.microsoft.com/office/powerpoint/2010/main" val="24482533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1D94-79C0-F572-0079-78A23A1EB6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A76820-06B1-25B0-38A1-93793DCBD619}"/>
              </a:ext>
            </a:extLst>
          </p:cNvPr>
          <p:cNvSpPr>
            <a:spLocks noGrp="1"/>
          </p:cNvSpPr>
          <p:nvPr>
            <p:ph type="dt" sz="half" idx="10"/>
          </p:nvPr>
        </p:nvSpPr>
        <p:spPr/>
        <p:txBody>
          <a:bodyPr/>
          <a:lstStyle/>
          <a:p>
            <a:fld id="{7A103E64-C53E-4526-BB95-C0DD0363A9BA}" type="datetimeFigureOut">
              <a:rPr lang="en-US" smtClean="0"/>
              <a:t>11/23/2024</a:t>
            </a:fld>
            <a:endParaRPr lang="en-US"/>
          </a:p>
        </p:txBody>
      </p:sp>
      <p:sp>
        <p:nvSpPr>
          <p:cNvPr id="4" name="Footer Placeholder 3">
            <a:extLst>
              <a:ext uri="{FF2B5EF4-FFF2-40B4-BE49-F238E27FC236}">
                <a16:creationId xmlns:a16="http://schemas.microsoft.com/office/drawing/2014/main" id="{A507A4DF-D760-CFDB-07E7-2128F38CF3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63DED2-4EE4-C09F-9BE0-F5A6889C8570}"/>
              </a:ext>
            </a:extLst>
          </p:cNvPr>
          <p:cNvSpPr>
            <a:spLocks noGrp="1"/>
          </p:cNvSpPr>
          <p:nvPr>
            <p:ph type="sldNum" sz="quarter" idx="12"/>
          </p:nvPr>
        </p:nvSpPr>
        <p:spPr/>
        <p:txBody>
          <a:bodyPr/>
          <a:lstStyle/>
          <a:p>
            <a:fld id="{C5CF1513-96D2-4BDB-9A02-CF865F2CFC45}" type="slidenum">
              <a:rPr lang="en-US" smtClean="0"/>
              <a:t>‹#›</a:t>
            </a:fld>
            <a:endParaRPr lang="en-US"/>
          </a:p>
        </p:txBody>
      </p:sp>
    </p:spTree>
    <p:extLst>
      <p:ext uri="{BB962C8B-B14F-4D97-AF65-F5344CB8AC3E}">
        <p14:creationId xmlns:p14="http://schemas.microsoft.com/office/powerpoint/2010/main" val="3508173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3B5D8-868F-3069-0DDA-12C6B48F95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F0D4BA-AAEC-78D1-DABE-2A526200D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922AD6-CE2C-9B81-F6F9-D1D7209D82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F1882B-A0B2-8445-0815-D1447F6639A4}"/>
              </a:ext>
            </a:extLst>
          </p:cNvPr>
          <p:cNvSpPr>
            <a:spLocks noGrp="1"/>
          </p:cNvSpPr>
          <p:nvPr>
            <p:ph type="dt" sz="half" idx="10"/>
          </p:nvPr>
        </p:nvSpPr>
        <p:spPr/>
        <p:txBody>
          <a:bodyPr/>
          <a:lstStyle/>
          <a:p>
            <a:fld id="{6ECA6EF3-5362-4C0E-A50A-5817A6E79BB4}" type="datetimeFigureOut">
              <a:rPr lang="en-US" smtClean="0"/>
              <a:t>11/23/2024</a:t>
            </a:fld>
            <a:endParaRPr lang="en-US"/>
          </a:p>
        </p:txBody>
      </p:sp>
      <p:sp>
        <p:nvSpPr>
          <p:cNvPr id="6" name="Footer Placeholder 5">
            <a:extLst>
              <a:ext uri="{FF2B5EF4-FFF2-40B4-BE49-F238E27FC236}">
                <a16:creationId xmlns:a16="http://schemas.microsoft.com/office/drawing/2014/main" id="{094205D2-4EE8-9281-9886-7542CC6D73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3903AA-FFD9-26DD-27C5-70400EAAD667}"/>
              </a:ext>
            </a:extLst>
          </p:cNvPr>
          <p:cNvSpPr>
            <a:spLocks noGrp="1"/>
          </p:cNvSpPr>
          <p:nvPr>
            <p:ph type="sldNum" sz="quarter" idx="12"/>
          </p:nvPr>
        </p:nvSpPr>
        <p:spPr/>
        <p:txBody>
          <a:bodyPr/>
          <a:lstStyle/>
          <a:p>
            <a:fld id="{9572B2D6-73D3-4744-ADC0-F6DBB9F7C6A3}" type="slidenum">
              <a:rPr lang="en-US" smtClean="0"/>
              <a:t>‹#›</a:t>
            </a:fld>
            <a:endParaRPr lang="en-US"/>
          </a:p>
        </p:txBody>
      </p:sp>
    </p:spTree>
    <p:extLst>
      <p:ext uri="{BB962C8B-B14F-4D97-AF65-F5344CB8AC3E}">
        <p14:creationId xmlns:p14="http://schemas.microsoft.com/office/powerpoint/2010/main" val="40696814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A5D640-7395-98F6-6350-79C0FAE21EB7}"/>
              </a:ext>
            </a:extLst>
          </p:cNvPr>
          <p:cNvSpPr>
            <a:spLocks noGrp="1"/>
          </p:cNvSpPr>
          <p:nvPr>
            <p:ph type="dt" sz="half" idx="10"/>
          </p:nvPr>
        </p:nvSpPr>
        <p:spPr/>
        <p:txBody>
          <a:bodyPr/>
          <a:lstStyle/>
          <a:p>
            <a:fld id="{7A103E64-C53E-4526-BB95-C0DD0363A9BA}" type="datetimeFigureOut">
              <a:rPr lang="en-US" smtClean="0"/>
              <a:t>11/23/2024</a:t>
            </a:fld>
            <a:endParaRPr lang="en-US"/>
          </a:p>
        </p:txBody>
      </p:sp>
      <p:sp>
        <p:nvSpPr>
          <p:cNvPr id="3" name="Footer Placeholder 2">
            <a:extLst>
              <a:ext uri="{FF2B5EF4-FFF2-40B4-BE49-F238E27FC236}">
                <a16:creationId xmlns:a16="http://schemas.microsoft.com/office/drawing/2014/main" id="{15A6C012-E03E-487B-2DFD-9300C89757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82B3F1-05D8-5EE8-835A-5B24B41084E8}"/>
              </a:ext>
            </a:extLst>
          </p:cNvPr>
          <p:cNvSpPr>
            <a:spLocks noGrp="1"/>
          </p:cNvSpPr>
          <p:nvPr>
            <p:ph type="sldNum" sz="quarter" idx="12"/>
          </p:nvPr>
        </p:nvSpPr>
        <p:spPr/>
        <p:txBody>
          <a:bodyPr/>
          <a:lstStyle/>
          <a:p>
            <a:fld id="{C5CF1513-96D2-4BDB-9A02-CF865F2CFC45}" type="slidenum">
              <a:rPr lang="en-US" smtClean="0"/>
              <a:t>‹#›</a:t>
            </a:fld>
            <a:endParaRPr lang="en-US"/>
          </a:p>
        </p:txBody>
      </p:sp>
    </p:spTree>
    <p:extLst>
      <p:ext uri="{BB962C8B-B14F-4D97-AF65-F5344CB8AC3E}">
        <p14:creationId xmlns:p14="http://schemas.microsoft.com/office/powerpoint/2010/main" val="39068990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B934-F515-21C5-D139-0E70EFC27C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FBC9F0-10B4-7C3E-9368-34928198FB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8531F4-746B-79EE-C1F0-B5D2BDC692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00F424-F7F4-E823-E794-32837213B666}"/>
              </a:ext>
            </a:extLst>
          </p:cNvPr>
          <p:cNvSpPr>
            <a:spLocks noGrp="1"/>
          </p:cNvSpPr>
          <p:nvPr>
            <p:ph type="dt" sz="half" idx="10"/>
          </p:nvPr>
        </p:nvSpPr>
        <p:spPr/>
        <p:txBody>
          <a:bodyPr/>
          <a:lstStyle/>
          <a:p>
            <a:fld id="{7A103E64-C53E-4526-BB95-C0DD0363A9BA}" type="datetimeFigureOut">
              <a:rPr lang="en-US" smtClean="0"/>
              <a:t>11/23/2024</a:t>
            </a:fld>
            <a:endParaRPr lang="en-US"/>
          </a:p>
        </p:txBody>
      </p:sp>
      <p:sp>
        <p:nvSpPr>
          <p:cNvPr id="6" name="Footer Placeholder 5">
            <a:extLst>
              <a:ext uri="{FF2B5EF4-FFF2-40B4-BE49-F238E27FC236}">
                <a16:creationId xmlns:a16="http://schemas.microsoft.com/office/drawing/2014/main" id="{3360049C-219E-5F98-FA88-73B776A082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AE65E6-8996-9F9D-73AC-F95A91B149E5}"/>
              </a:ext>
            </a:extLst>
          </p:cNvPr>
          <p:cNvSpPr>
            <a:spLocks noGrp="1"/>
          </p:cNvSpPr>
          <p:nvPr>
            <p:ph type="sldNum" sz="quarter" idx="12"/>
          </p:nvPr>
        </p:nvSpPr>
        <p:spPr/>
        <p:txBody>
          <a:bodyPr/>
          <a:lstStyle/>
          <a:p>
            <a:fld id="{C5CF1513-96D2-4BDB-9A02-CF865F2CFC45}" type="slidenum">
              <a:rPr lang="en-US" smtClean="0"/>
              <a:t>‹#›</a:t>
            </a:fld>
            <a:endParaRPr lang="en-US"/>
          </a:p>
        </p:txBody>
      </p:sp>
    </p:spTree>
    <p:extLst>
      <p:ext uri="{BB962C8B-B14F-4D97-AF65-F5344CB8AC3E}">
        <p14:creationId xmlns:p14="http://schemas.microsoft.com/office/powerpoint/2010/main" val="11570422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68BE6-7C92-175E-75D5-58B99225DC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35F866-ECC7-75BE-7605-593790F41C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C114A5-8633-3AC6-7A24-02DDCD0260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4C8221-BE11-B2FC-2870-73B9A329DEC2}"/>
              </a:ext>
            </a:extLst>
          </p:cNvPr>
          <p:cNvSpPr>
            <a:spLocks noGrp="1"/>
          </p:cNvSpPr>
          <p:nvPr>
            <p:ph type="dt" sz="half" idx="10"/>
          </p:nvPr>
        </p:nvSpPr>
        <p:spPr/>
        <p:txBody>
          <a:bodyPr/>
          <a:lstStyle/>
          <a:p>
            <a:fld id="{7A103E64-C53E-4526-BB95-C0DD0363A9BA}" type="datetimeFigureOut">
              <a:rPr lang="en-US" smtClean="0"/>
              <a:t>11/23/2024</a:t>
            </a:fld>
            <a:endParaRPr lang="en-US"/>
          </a:p>
        </p:txBody>
      </p:sp>
      <p:sp>
        <p:nvSpPr>
          <p:cNvPr id="6" name="Footer Placeholder 5">
            <a:extLst>
              <a:ext uri="{FF2B5EF4-FFF2-40B4-BE49-F238E27FC236}">
                <a16:creationId xmlns:a16="http://schemas.microsoft.com/office/drawing/2014/main" id="{88280B97-8841-AB15-9226-B5958C8F24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C78154-9DE8-7A3E-423B-D490FBB1EA41}"/>
              </a:ext>
            </a:extLst>
          </p:cNvPr>
          <p:cNvSpPr>
            <a:spLocks noGrp="1"/>
          </p:cNvSpPr>
          <p:nvPr>
            <p:ph type="sldNum" sz="quarter" idx="12"/>
          </p:nvPr>
        </p:nvSpPr>
        <p:spPr/>
        <p:txBody>
          <a:bodyPr/>
          <a:lstStyle/>
          <a:p>
            <a:fld id="{C5CF1513-96D2-4BDB-9A02-CF865F2CFC45}" type="slidenum">
              <a:rPr lang="en-US" smtClean="0"/>
              <a:t>‹#›</a:t>
            </a:fld>
            <a:endParaRPr lang="en-US"/>
          </a:p>
        </p:txBody>
      </p:sp>
    </p:spTree>
    <p:extLst>
      <p:ext uri="{BB962C8B-B14F-4D97-AF65-F5344CB8AC3E}">
        <p14:creationId xmlns:p14="http://schemas.microsoft.com/office/powerpoint/2010/main" val="2936002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64756-D2C7-7A41-5CBF-C40CA05C2A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A93DD9-381D-BFC7-D42C-24F0CA169C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6B10CF-D033-B2FF-CF23-42FDA1286783}"/>
              </a:ext>
            </a:extLst>
          </p:cNvPr>
          <p:cNvSpPr>
            <a:spLocks noGrp="1"/>
          </p:cNvSpPr>
          <p:nvPr>
            <p:ph type="dt" sz="half" idx="10"/>
          </p:nvPr>
        </p:nvSpPr>
        <p:spPr/>
        <p:txBody>
          <a:bodyPr/>
          <a:lstStyle/>
          <a:p>
            <a:fld id="{7A103E64-C53E-4526-BB95-C0DD0363A9BA}" type="datetimeFigureOut">
              <a:rPr lang="en-US" smtClean="0"/>
              <a:t>11/23/2024</a:t>
            </a:fld>
            <a:endParaRPr lang="en-US"/>
          </a:p>
        </p:txBody>
      </p:sp>
      <p:sp>
        <p:nvSpPr>
          <p:cNvPr id="5" name="Footer Placeholder 4">
            <a:extLst>
              <a:ext uri="{FF2B5EF4-FFF2-40B4-BE49-F238E27FC236}">
                <a16:creationId xmlns:a16="http://schemas.microsoft.com/office/drawing/2014/main" id="{0BD9C47E-E87C-902C-7FD1-B4DF44156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1604D5-1C70-D6A9-FC3A-A513285245AA}"/>
              </a:ext>
            </a:extLst>
          </p:cNvPr>
          <p:cNvSpPr>
            <a:spLocks noGrp="1"/>
          </p:cNvSpPr>
          <p:nvPr>
            <p:ph type="sldNum" sz="quarter" idx="12"/>
          </p:nvPr>
        </p:nvSpPr>
        <p:spPr/>
        <p:txBody>
          <a:bodyPr/>
          <a:lstStyle/>
          <a:p>
            <a:fld id="{C5CF1513-96D2-4BDB-9A02-CF865F2CFC45}" type="slidenum">
              <a:rPr lang="en-US" smtClean="0"/>
              <a:t>‹#›</a:t>
            </a:fld>
            <a:endParaRPr lang="en-US"/>
          </a:p>
        </p:txBody>
      </p:sp>
    </p:spTree>
    <p:extLst>
      <p:ext uri="{BB962C8B-B14F-4D97-AF65-F5344CB8AC3E}">
        <p14:creationId xmlns:p14="http://schemas.microsoft.com/office/powerpoint/2010/main" val="20953238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B25D5-6DD5-AD2D-2216-CADEFA2946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4F1394-D688-93C7-E825-D3891596CA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7C68E-2320-3A44-010E-3AA0AFB8F4D1}"/>
              </a:ext>
            </a:extLst>
          </p:cNvPr>
          <p:cNvSpPr>
            <a:spLocks noGrp="1"/>
          </p:cNvSpPr>
          <p:nvPr>
            <p:ph type="dt" sz="half" idx="10"/>
          </p:nvPr>
        </p:nvSpPr>
        <p:spPr/>
        <p:txBody>
          <a:bodyPr/>
          <a:lstStyle/>
          <a:p>
            <a:fld id="{7A103E64-C53E-4526-BB95-C0DD0363A9BA}" type="datetimeFigureOut">
              <a:rPr lang="en-US" smtClean="0"/>
              <a:t>11/23/2024</a:t>
            </a:fld>
            <a:endParaRPr lang="en-US"/>
          </a:p>
        </p:txBody>
      </p:sp>
      <p:sp>
        <p:nvSpPr>
          <p:cNvPr id="5" name="Footer Placeholder 4">
            <a:extLst>
              <a:ext uri="{FF2B5EF4-FFF2-40B4-BE49-F238E27FC236}">
                <a16:creationId xmlns:a16="http://schemas.microsoft.com/office/drawing/2014/main" id="{C600BCEC-AE7E-FDC2-42FC-DA02B9A13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813FB6-D1E0-F522-C070-F7EE1642F872}"/>
              </a:ext>
            </a:extLst>
          </p:cNvPr>
          <p:cNvSpPr>
            <a:spLocks noGrp="1"/>
          </p:cNvSpPr>
          <p:nvPr>
            <p:ph type="sldNum" sz="quarter" idx="12"/>
          </p:nvPr>
        </p:nvSpPr>
        <p:spPr/>
        <p:txBody>
          <a:bodyPr/>
          <a:lstStyle/>
          <a:p>
            <a:fld id="{C5CF1513-96D2-4BDB-9A02-CF865F2CFC45}" type="slidenum">
              <a:rPr lang="en-US" smtClean="0"/>
              <a:t>‹#›</a:t>
            </a:fld>
            <a:endParaRPr lang="en-US"/>
          </a:p>
        </p:txBody>
      </p:sp>
    </p:spTree>
    <p:extLst>
      <p:ext uri="{BB962C8B-B14F-4D97-AF65-F5344CB8AC3E}">
        <p14:creationId xmlns:p14="http://schemas.microsoft.com/office/powerpoint/2010/main" val="7626393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D99F4-221D-772D-7BB6-CACA409119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FD09BA-F8BA-064A-4CC1-814A39FC4F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60B620-002D-40B2-1ADA-BBB1A1B52FEE}"/>
              </a:ext>
            </a:extLst>
          </p:cNvPr>
          <p:cNvSpPr>
            <a:spLocks noGrp="1"/>
          </p:cNvSpPr>
          <p:nvPr>
            <p:ph type="dt" sz="half" idx="10"/>
          </p:nvPr>
        </p:nvSpPr>
        <p:spPr/>
        <p:txBody>
          <a:bodyPr/>
          <a:lstStyle/>
          <a:p>
            <a:fld id="{4EA79770-ADEC-4FF5-ADDA-76E507555E89}" type="datetimeFigureOut">
              <a:rPr lang="en-US" smtClean="0"/>
              <a:t>11/23/2024</a:t>
            </a:fld>
            <a:endParaRPr lang="en-US"/>
          </a:p>
        </p:txBody>
      </p:sp>
      <p:sp>
        <p:nvSpPr>
          <p:cNvPr id="5" name="Footer Placeholder 4">
            <a:extLst>
              <a:ext uri="{FF2B5EF4-FFF2-40B4-BE49-F238E27FC236}">
                <a16:creationId xmlns:a16="http://schemas.microsoft.com/office/drawing/2014/main" id="{FA040D21-CFC2-3BDF-76BB-516061C9CB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FF061F-6AD5-36F1-BE7E-5DD0D872029E}"/>
              </a:ext>
            </a:extLst>
          </p:cNvPr>
          <p:cNvSpPr>
            <a:spLocks noGrp="1"/>
          </p:cNvSpPr>
          <p:nvPr>
            <p:ph type="sldNum" sz="quarter" idx="12"/>
          </p:nvPr>
        </p:nvSpPr>
        <p:spPr/>
        <p:txBody>
          <a:bodyPr/>
          <a:lstStyle/>
          <a:p>
            <a:fld id="{4C17BFF1-6B35-4B12-95E1-057234906491}" type="slidenum">
              <a:rPr lang="en-US" smtClean="0"/>
              <a:t>‹#›</a:t>
            </a:fld>
            <a:endParaRPr lang="en-US"/>
          </a:p>
        </p:txBody>
      </p:sp>
    </p:spTree>
    <p:extLst>
      <p:ext uri="{BB962C8B-B14F-4D97-AF65-F5344CB8AC3E}">
        <p14:creationId xmlns:p14="http://schemas.microsoft.com/office/powerpoint/2010/main" val="7134334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3D3F0-6D9A-1ADD-A547-8610E415F6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2E08F-8B4F-900B-9650-CF573F8E6A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57BB2-AB5F-51DD-A280-F35A9E694A87}"/>
              </a:ext>
            </a:extLst>
          </p:cNvPr>
          <p:cNvSpPr>
            <a:spLocks noGrp="1"/>
          </p:cNvSpPr>
          <p:nvPr>
            <p:ph type="dt" sz="half" idx="10"/>
          </p:nvPr>
        </p:nvSpPr>
        <p:spPr/>
        <p:txBody>
          <a:bodyPr/>
          <a:lstStyle/>
          <a:p>
            <a:fld id="{4EA79770-ADEC-4FF5-ADDA-76E507555E89}" type="datetimeFigureOut">
              <a:rPr lang="en-US" smtClean="0"/>
              <a:t>11/23/2024</a:t>
            </a:fld>
            <a:endParaRPr lang="en-US"/>
          </a:p>
        </p:txBody>
      </p:sp>
      <p:sp>
        <p:nvSpPr>
          <p:cNvPr id="5" name="Footer Placeholder 4">
            <a:extLst>
              <a:ext uri="{FF2B5EF4-FFF2-40B4-BE49-F238E27FC236}">
                <a16:creationId xmlns:a16="http://schemas.microsoft.com/office/drawing/2014/main" id="{7F18C74D-0140-C610-9864-A9F784969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252EBE-8AC8-355C-4A25-D30FF119850C}"/>
              </a:ext>
            </a:extLst>
          </p:cNvPr>
          <p:cNvSpPr>
            <a:spLocks noGrp="1"/>
          </p:cNvSpPr>
          <p:nvPr>
            <p:ph type="sldNum" sz="quarter" idx="12"/>
          </p:nvPr>
        </p:nvSpPr>
        <p:spPr/>
        <p:txBody>
          <a:bodyPr/>
          <a:lstStyle/>
          <a:p>
            <a:fld id="{4C17BFF1-6B35-4B12-95E1-057234906491}" type="slidenum">
              <a:rPr lang="en-US" smtClean="0"/>
              <a:t>‹#›</a:t>
            </a:fld>
            <a:endParaRPr lang="en-US"/>
          </a:p>
        </p:txBody>
      </p:sp>
    </p:spTree>
    <p:extLst>
      <p:ext uri="{BB962C8B-B14F-4D97-AF65-F5344CB8AC3E}">
        <p14:creationId xmlns:p14="http://schemas.microsoft.com/office/powerpoint/2010/main" val="28540262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05136-F683-C2B8-C501-E26E917F63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A924E7-1EBC-D762-623A-4F2F284C05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860E90-8041-94F9-C843-72F6FA182823}"/>
              </a:ext>
            </a:extLst>
          </p:cNvPr>
          <p:cNvSpPr>
            <a:spLocks noGrp="1"/>
          </p:cNvSpPr>
          <p:nvPr>
            <p:ph type="dt" sz="half" idx="10"/>
          </p:nvPr>
        </p:nvSpPr>
        <p:spPr/>
        <p:txBody>
          <a:bodyPr/>
          <a:lstStyle/>
          <a:p>
            <a:fld id="{4EA79770-ADEC-4FF5-ADDA-76E507555E89}" type="datetimeFigureOut">
              <a:rPr lang="en-US" smtClean="0"/>
              <a:t>11/23/2024</a:t>
            </a:fld>
            <a:endParaRPr lang="en-US"/>
          </a:p>
        </p:txBody>
      </p:sp>
      <p:sp>
        <p:nvSpPr>
          <p:cNvPr id="5" name="Footer Placeholder 4">
            <a:extLst>
              <a:ext uri="{FF2B5EF4-FFF2-40B4-BE49-F238E27FC236}">
                <a16:creationId xmlns:a16="http://schemas.microsoft.com/office/drawing/2014/main" id="{132CEC2C-3C7D-4E92-AD49-E8CE121AFA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CE552A-2B12-3F68-80F4-F0C9B2CB63C0}"/>
              </a:ext>
            </a:extLst>
          </p:cNvPr>
          <p:cNvSpPr>
            <a:spLocks noGrp="1"/>
          </p:cNvSpPr>
          <p:nvPr>
            <p:ph type="sldNum" sz="quarter" idx="12"/>
          </p:nvPr>
        </p:nvSpPr>
        <p:spPr/>
        <p:txBody>
          <a:bodyPr/>
          <a:lstStyle/>
          <a:p>
            <a:fld id="{4C17BFF1-6B35-4B12-95E1-057234906491}" type="slidenum">
              <a:rPr lang="en-US" smtClean="0"/>
              <a:t>‹#›</a:t>
            </a:fld>
            <a:endParaRPr lang="en-US"/>
          </a:p>
        </p:txBody>
      </p:sp>
    </p:spTree>
    <p:extLst>
      <p:ext uri="{BB962C8B-B14F-4D97-AF65-F5344CB8AC3E}">
        <p14:creationId xmlns:p14="http://schemas.microsoft.com/office/powerpoint/2010/main" val="2795713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64C8F-22BC-95FB-4008-AA0C81F085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1EB167-23E9-3E97-CEB3-4D76651F34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7F3C4F-9298-37FF-40A1-B85E4177EF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27FAA4-8B69-3665-790E-ABA37147CCFE}"/>
              </a:ext>
            </a:extLst>
          </p:cNvPr>
          <p:cNvSpPr>
            <a:spLocks noGrp="1"/>
          </p:cNvSpPr>
          <p:nvPr>
            <p:ph type="dt" sz="half" idx="10"/>
          </p:nvPr>
        </p:nvSpPr>
        <p:spPr/>
        <p:txBody>
          <a:bodyPr/>
          <a:lstStyle/>
          <a:p>
            <a:fld id="{4EA79770-ADEC-4FF5-ADDA-76E507555E89}" type="datetimeFigureOut">
              <a:rPr lang="en-US" smtClean="0"/>
              <a:t>11/23/2024</a:t>
            </a:fld>
            <a:endParaRPr lang="en-US"/>
          </a:p>
        </p:txBody>
      </p:sp>
      <p:sp>
        <p:nvSpPr>
          <p:cNvPr id="6" name="Footer Placeholder 5">
            <a:extLst>
              <a:ext uri="{FF2B5EF4-FFF2-40B4-BE49-F238E27FC236}">
                <a16:creationId xmlns:a16="http://schemas.microsoft.com/office/drawing/2014/main" id="{479148AD-9F69-CE89-9CDD-CDE1A48646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A21B88-B270-334C-6996-989A9BB4816B}"/>
              </a:ext>
            </a:extLst>
          </p:cNvPr>
          <p:cNvSpPr>
            <a:spLocks noGrp="1"/>
          </p:cNvSpPr>
          <p:nvPr>
            <p:ph type="sldNum" sz="quarter" idx="12"/>
          </p:nvPr>
        </p:nvSpPr>
        <p:spPr/>
        <p:txBody>
          <a:bodyPr/>
          <a:lstStyle/>
          <a:p>
            <a:fld id="{4C17BFF1-6B35-4B12-95E1-057234906491}" type="slidenum">
              <a:rPr lang="en-US" smtClean="0"/>
              <a:t>‹#›</a:t>
            </a:fld>
            <a:endParaRPr lang="en-US"/>
          </a:p>
        </p:txBody>
      </p:sp>
    </p:spTree>
    <p:extLst>
      <p:ext uri="{BB962C8B-B14F-4D97-AF65-F5344CB8AC3E}">
        <p14:creationId xmlns:p14="http://schemas.microsoft.com/office/powerpoint/2010/main" val="38362943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478E0-EA0D-4843-7443-0297B5EEA0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059362-D515-7AB2-CC99-CE5A938929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FAB14E-D1E0-BEC5-9540-2D83DE47F5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69C57C-356D-D024-0275-BAF55A659B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EA0092-7AF3-3068-A8C5-F71B00E230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F23D8F-D015-4A4B-D091-261F885D3E7A}"/>
              </a:ext>
            </a:extLst>
          </p:cNvPr>
          <p:cNvSpPr>
            <a:spLocks noGrp="1"/>
          </p:cNvSpPr>
          <p:nvPr>
            <p:ph type="dt" sz="half" idx="10"/>
          </p:nvPr>
        </p:nvSpPr>
        <p:spPr/>
        <p:txBody>
          <a:bodyPr/>
          <a:lstStyle/>
          <a:p>
            <a:fld id="{4EA79770-ADEC-4FF5-ADDA-76E507555E89}" type="datetimeFigureOut">
              <a:rPr lang="en-US" smtClean="0"/>
              <a:t>11/23/2024</a:t>
            </a:fld>
            <a:endParaRPr lang="en-US"/>
          </a:p>
        </p:txBody>
      </p:sp>
      <p:sp>
        <p:nvSpPr>
          <p:cNvPr id="8" name="Footer Placeholder 7">
            <a:extLst>
              <a:ext uri="{FF2B5EF4-FFF2-40B4-BE49-F238E27FC236}">
                <a16:creationId xmlns:a16="http://schemas.microsoft.com/office/drawing/2014/main" id="{FD4FAF41-D8B3-5F91-B5A4-984E860DB1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7DFDB6-A03E-1D8D-2952-0B1799589B15}"/>
              </a:ext>
            </a:extLst>
          </p:cNvPr>
          <p:cNvSpPr>
            <a:spLocks noGrp="1"/>
          </p:cNvSpPr>
          <p:nvPr>
            <p:ph type="sldNum" sz="quarter" idx="12"/>
          </p:nvPr>
        </p:nvSpPr>
        <p:spPr/>
        <p:txBody>
          <a:bodyPr/>
          <a:lstStyle/>
          <a:p>
            <a:fld id="{4C17BFF1-6B35-4B12-95E1-057234906491}" type="slidenum">
              <a:rPr lang="en-US" smtClean="0"/>
              <a:t>‹#›</a:t>
            </a:fld>
            <a:endParaRPr lang="en-US"/>
          </a:p>
        </p:txBody>
      </p:sp>
    </p:spTree>
    <p:extLst>
      <p:ext uri="{BB962C8B-B14F-4D97-AF65-F5344CB8AC3E}">
        <p14:creationId xmlns:p14="http://schemas.microsoft.com/office/powerpoint/2010/main" val="1970034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64146-501E-3FBE-159A-F9DF628A19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44AC23-515D-66C9-155B-ECDCB9BCD2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FF2085-B87F-A346-7E7F-56E5990584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C9B810-A711-FFF2-1DA3-0CFD41466B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EFA3DD-25D4-C827-F7A0-90C07C6415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591B21-2F7E-80DA-FD37-F44B71FB0A90}"/>
              </a:ext>
            </a:extLst>
          </p:cNvPr>
          <p:cNvSpPr>
            <a:spLocks noGrp="1"/>
          </p:cNvSpPr>
          <p:nvPr>
            <p:ph type="dt" sz="half" idx="10"/>
          </p:nvPr>
        </p:nvSpPr>
        <p:spPr/>
        <p:txBody>
          <a:bodyPr/>
          <a:lstStyle/>
          <a:p>
            <a:fld id="{6ECA6EF3-5362-4C0E-A50A-5817A6E79BB4}" type="datetimeFigureOut">
              <a:rPr lang="en-US" smtClean="0"/>
              <a:t>11/23/2024</a:t>
            </a:fld>
            <a:endParaRPr lang="en-US"/>
          </a:p>
        </p:txBody>
      </p:sp>
      <p:sp>
        <p:nvSpPr>
          <p:cNvPr id="8" name="Footer Placeholder 7">
            <a:extLst>
              <a:ext uri="{FF2B5EF4-FFF2-40B4-BE49-F238E27FC236}">
                <a16:creationId xmlns:a16="http://schemas.microsoft.com/office/drawing/2014/main" id="{8C4B8741-A901-0393-DB17-E84411BF68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0644E1-8416-BF29-587F-3E159C265793}"/>
              </a:ext>
            </a:extLst>
          </p:cNvPr>
          <p:cNvSpPr>
            <a:spLocks noGrp="1"/>
          </p:cNvSpPr>
          <p:nvPr>
            <p:ph type="sldNum" sz="quarter" idx="12"/>
          </p:nvPr>
        </p:nvSpPr>
        <p:spPr/>
        <p:txBody>
          <a:bodyPr/>
          <a:lstStyle/>
          <a:p>
            <a:fld id="{9572B2D6-73D3-4744-ADC0-F6DBB9F7C6A3}" type="slidenum">
              <a:rPr lang="en-US" smtClean="0"/>
              <a:t>‹#›</a:t>
            </a:fld>
            <a:endParaRPr lang="en-US"/>
          </a:p>
        </p:txBody>
      </p:sp>
    </p:spTree>
    <p:extLst>
      <p:ext uri="{BB962C8B-B14F-4D97-AF65-F5344CB8AC3E}">
        <p14:creationId xmlns:p14="http://schemas.microsoft.com/office/powerpoint/2010/main" val="20067506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525E7-8C73-FD8D-683D-A5C0CB4FBE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0C2E11-C36C-1554-299A-959C88C569D1}"/>
              </a:ext>
            </a:extLst>
          </p:cNvPr>
          <p:cNvSpPr>
            <a:spLocks noGrp="1"/>
          </p:cNvSpPr>
          <p:nvPr>
            <p:ph type="dt" sz="half" idx="10"/>
          </p:nvPr>
        </p:nvSpPr>
        <p:spPr/>
        <p:txBody>
          <a:bodyPr/>
          <a:lstStyle/>
          <a:p>
            <a:fld id="{4EA79770-ADEC-4FF5-ADDA-76E507555E89}" type="datetimeFigureOut">
              <a:rPr lang="en-US" smtClean="0"/>
              <a:t>11/23/2024</a:t>
            </a:fld>
            <a:endParaRPr lang="en-US"/>
          </a:p>
        </p:txBody>
      </p:sp>
      <p:sp>
        <p:nvSpPr>
          <p:cNvPr id="4" name="Footer Placeholder 3">
            <a:extLst>
              <a:ext uri="{FF2B5EF4-FFF2-40B4-BE49-F238E27FC236}">
                <a16:creationId xmlns:a16="http://schemas.microsoft.com/office/drawing/2014/main" id="{3410FBE1-9193-9E7E-9C20-9FD2F4D087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96D031-3D60-EA46-8374-F52B44882B6B}"/>
              </a:ext>
            </a:extLst>
          </p:cNvPr>
          <p:cNvSpPr>
            <a:spLocks noGrp="1"/>
          </p:cNvSpPr>
          <p:nvPr>
            <p:ph type="sldNum" sz="quarter" idx="12"/>
          </p:nvPr>
        </p:nvSpPr>
        <p:spPr/>
        <p:txBody>
          <a:bodyPr/>
          <a:lstStyle/>
          <a:p>
            <a:fld id="{4C17BFF1-6B35-4B12-95E1-057234906491}" type="slidenum">
              <a:rPr lang="en-US" smtClean="0"/>
              <a:t>‹#›</a:t>
            </a:fld>
            <a:endParaRPr lang="en-US"/>
          </a:p>
        </p:txBody>
      </p:sp>
    </p:spTree>
    <p:extLst>
      <p:ext uri="{BB962C8B-B14F-4D97-AF65-F5344CB8AC3E}">
        <p14:creationId xmlns:p14="http://schemas.microsoft.com/office/powerpoint/2010/main" val="32133407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8E5FB4-D004-5800-B237-DB3917C7A665}"/>
              </a:ext>
            </a:extLst>
          </p:cNvPr>
          <p:cNvSpPr>
            <a:spLocks noGrp="1"/>
          </p:cNvSpPr>
          <p:nvPr>
            <p:ph type="dt" sz="half" idx="10"/>
          </p:nvPr>
        </p:nvSpPr>
        <p:spPr/>
        <p:txBody>
          <a:bodyPr/>
          <a:lstStyle/>
          <a:p>
            <a:fld id="{4EA79770-ADEC-4FF5-ADDA-76E507555E89}" type="datetimeFigureOut">
              <a:rPr lang="en-US" smtClean="0"/>
              <a:t>11/23/2024</a:t>
            </a:fld>
            <a:endParaRPr lang="en-US"/>
          </a:p>
        </p:txBody>
      </p:sp>
      <p:sp>
        <p:nvSpPr>
          <p:cNvPr id="3" name="Footer Placeholder 2">
            <a:extLst>
              <a:ext uri="{FF2B5EF4-FFF2-40B4-BE49-F238E27FC236}">
                <a16:creationId xmlns:a16="http://schemas.microsoft.com/office/drawing/2014/main" id="{6D7CE2BB-9A38-41C8-08CF-0CE70F704E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BFA02A-3EF2-363C-3D1F-09AFA5F1B84D}"/>
              </a:ext>
            </a:extLst>
          </p:cNvPr>
          <p:cNvSpPr>
            <a:spLocks noGrp="1"/>
          </p:cNvSpPr>
          <p:nvPr>
            <p:ph type="sldNum" sz="quarter" idx="12"/>
          </p:nvPr>
        </p:nvSpPr>
        <p:spPr/>
        <p:txBody>
          <a:bodyPr/>
          <a:lstStyle/>
          <a:p>
            <a:fld id="{4C17BFF1-6B35-4B12-95E1-057234906491}" type="slidenum">
              <a:rPr lang="en-US" smtClean="0"/>
              <a:t>‹#›</a:t>
            </a:fld>
            <a:endParaRPr lang="en-US"/>
          </a:p>
        </p:txBody>
      </p:sp>
    </p:spTree>
    <p:extLst>
      <p:ext uri="{BB962C8B-B14F-4D97-AF65-F5344CB8AC3E}">
        <p14:creationId xmlns:p14="http://schemas.microsoft.com/office/powerpoint/2010/main" val="41796273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AC27-D7CB-EA4B-4AC5-3430E84A3B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C3130C-C558-634D-1AFA-32E7087477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F5926D-853A-08F9-A4F4-FB29763596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0CE2B9-BE86-9E82-87E9-F42D8CCDEFB5}"/>
              </a:ext>
            </a:extLst>
          </p:cNvPr>
          <p:cNvSpPr>
            <a:spLocks noGrp="1"/>
          </p:cNvSpPr>
          <p:nvPr>
            <p:ph type="dt" sz="half" idx="10"/>
          </p:nvPr>
        </p:nvSpPr>
        <p:spPr/>
        <p:txBody>
          <a:bodyPr/>
          <a:lstStyle/>
          <a:p>
            <a:fld id="{4EA79770-ADEC-4FF5-ADDA-76E507555E89}" type="datetimeFigureOut">
              <a:rPr lang="en-US" smtClean="0"/>
              <a:t>11/23/2024</a:t>
            </a:fld>
            <a:endParaRPr lang="en-US"/>
          </a:p>
        </p:txBody>
      </p:sp>
      <p:sp>
        <p:nvSpPr>
          <p:cNvPr id="6" name="Footer Placeholder 5">
            <a:extLst>
              <a:ext uri="{FF2B5EF4-FFF2-40B4-BE49-F238E27FC236}">
                <a16:creationId xmlns:a16="http://schemas.microsoft.com/office/drawing/2014/main" id="{18AE0B11-E792-76DB-022A-351579859E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D87FB4-FAC8-FC6E-9B55-268A3DAA6F2F}"/>
              </a:ext>
            </a:extLst>
          </p:cNvPr>
          <p:cNvSpPr>
            <a:spLocks noGrp="1"/>
          </p:cNvSpPr>
          <p:nvPr>
            <p:ph type="sldNum" sz="quarter" idx="12"/>
          </p:nvPr>
        </p:nvSpPr>
        <p:spPr/>
        <p:txBody>
          <a:bodyPr/>
          <a:lstStyle/>
          <a:p>
            <a:fld id="{4C17BFF1-6B35-4B12-95E1-057234906491}" type="slidenum">
              <a:rPr lang="en-US" smtClean="0"/>
              <a:t>‹#›</a:t>
            </a:fld>
            <a:endParaRPr lang="en-US"/>
          </a:p>
        </p:txBody>
      </p:sp>
    </p:spTree>
    <p:extLst>
      <p:ext uri="{BB962C8B-B14F-4D97-AF65-F5344CB8AC3E}">
        <p14:creationId xmlns:p14="http://schemas.microsoft.com/office/powerpoint/2010/main" val="7076812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95958-4E62-7F4E-DDC6-78DE7A7CBC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835B1A-1498-5296-F13E-4E9866BBD9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8C887F-5755-DB2E-0E35-CF3CFEFE2F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47B750-9201-FB0D-221B-2CD4FA65A227}"/>
              </a:ext>
            </a:extLst>
          </p:cNvPr>
          <p:cNvSpPr>
            <a:spLocks noGrp="1"/>
          </p:cNvSpPr>
          <p:nvPr>
            <p:ph type="dt" sz="half" idx="10"/>
          </p:nvPr>
        </p:nvSpPr>
        <p:spPr/>
        <p:txBody>
          <a:bodyPr/>
          <a:lstStyle/>
          <a:p>
            <a:fld id="{4EA79770-ADEC-4FF5-ADDA-76E507555E89}" type="datetimeFigureOut">
              <a:rPr lang="en-US" smtClean="0"/>
              <a:t>11/23/2024</a:t>
            </a:fld>
            <a:endParaRPr lang="en-US"/>
          </a:p>
        </p:txBody>
      </p:sp>
      <p:sp>
        <p:nvSpPr>
          <p:cNvPr id="6" name="Footer Placeholder 5">
            <a:extLst>
              <a:ext uri="{FF2B5EF4-FFF2-40B4-BE49-F238E27FC236}">
                <a16:creationId xmlns:a16="http://schemas.microsoft.com/office/drawing/2014/main" id="{9896AB33-A703-0333-9E34-ECFF568B08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CD6155-30F6-91F7-93B4-319A77BE613D}"/>
              </a:ext>
            </a:extLst>
          </p:cNvPr>
          <p:cNvSpPr>
            <a:spLocks noGrp="1"/>
          </p:cNvSpPr>
          <p:nvPr>
            <p:ph type="sldNum" sz="quarter" idx="12"/>
          </p:nvPr>
        </p:nvSpPr>
        <p:spPr/>
        <p:txBody>
          <a:bodyPr/>
          <a:lstStyle/>
          <a:p>
            <a:fld id="{4C17BFF1-6B35-4B12-95E1-057234906491}" type="slidenum">
              <a:rPr lang="en-US" smtClean="0"/>
              <a:t>‹#›</a:t>
            </a:fld>
            <a:endParaRPr lang="en-US"/>
          </a:p>
        </p:txBody>
      </p:sp>
    </p:spTree>
    <p:extLst>
      <p:ext uri="{BB962C8B-B14F-4D97-AF65-F5344CB8AC3E}">
        <p14:creationId xmlns:p14="http://schemas.microsoft.com/office/powerpoint/2010/main" val="6054351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EA039-5448-B61B-C5E3-7B68599DB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E7783F-BA3D-7147-F945-B4172DAB1E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0ABAF2-4D32-48F3-FC77-80FEDFBA2E3F}"/>
              </a:ext>
            </a:extLst>
          </p:cNvPr>
          <p:cNvSpPr>
            <a:spLocks noGrp="1"/>
          </p:cNvSpPr>
          <p:nvPr>
            <p:ph type="dt" sz="half" idx="10"/>
          </p:nvPr>
        </p:nvSpPr>
        <p:spPr/>
        <p:txBody>
          <a:bodyPr/>
          <a:lstStyle/>
          <a:p>
            <a:fld id="{4EA79770-ADEC-4FF5-ADDA-76E507555E89}" type="datetimeFigureOut">
              <a:rPr lang="en-US" smtClean="0"/>
              <a:t>11/23/2024</a:t>
            </a:fld>
            <a:endParaRPr lang="en-US"/>
          </a:p>
        </p:txBody>
      </p:sp>
      <p:sp>
        <p:nvSpPr>
          <p:cNvPr id="5" name="Footer Placeholder 4">
            <a:extLst>
              <a:ext uri="{FF2B5EF4-FFF2-40B4-BE49-F238E27FC236}">
                <a16:creationId xmlns:a16="http://schemas.microsoft.com/office/drawing/2014/main" id="{36BFE8EB-9D3E-6C36-85C9-612DD4D06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27F2B2-DB37-9629-E816-D253DFA77223}"/>
              </a:ext>
            </a:extLst>
          </p:cNvPr>
          <p:cNvSpPr>
            <a:spLocks noGrp="1"/>
          </p:cNvSpPr>
          <p:nvPr>
            <p:ph type="sldNum" sz="quarter" idx="12"/>
          </p:nvPr>
        </p:nvSpPr>
        <p:spPr/>
        <p:txBody>
          <a:bodyPr/>
          <a:lstStyle/>
          <a:p>
            <a:fld id="{4C17BFF1-6B35-4B12-95E1-057234906491}" type="slidenum">
              <a:rPr lang="en-US" smtClean="0"/>
              <a:t>‹#›</a:t>
            </a:fld>
            <a:endParaRPr lang="en-US"/>
          </a:p>
        </p:txBody>
      </p:sp>
    </p:spTree>
    <p:extLst>
      <p:ext uri="{BB962C8B-B14F-4D97-AF65-F5344CB8AC3E}">
        <p14:creationId xmlns:p14="http://schemas.microsoft.com/office/powerpoint/2010/main" val="8487625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E22287-3EB0-F44B-9508-14DE2B1616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1C3DAB-FBFB-6B0D-897C-58E39E1A4E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308BC0-CD9C-39DD-892E-2C47FECF913C}"/>
              </a:ext>
            </a:extLst>
          </p:cNvPr>
          <p:cNvSpPr>
            <a:spLocks noGrp="1"/>
          </p:cNvSpPr>
          <p:nvPr>
            <p:ph type="dt" sz="half" idx="10"/>
          </p:nvPr>
        </p:nvSpPr>
        <p:spPr/>
        <p:txBody>
          <a:bodyPr/>
          <a:lstStyle/>
          <a:p>
            <a:fld id="{4EA79770-ADEC-4FF5-ADDA-76E507555E89}" type="datetimeFigureOut">
              <a:rPr lang="en-US" smtClean="0"/>
              <a:t>11/23/2024</a:t>
            </a:fld>
            <a:endParaRPr lang="en-US"/>
          </a:p>
        </p:txBody>
      </p:sp>
      <p:sp>
        <p:nvSpPr>
          <p:cNvPr id="5" name="Footer Placeholder 4">
            <a:extLst>
              <a:ext uri="{FF2B5EF4-FFF2-40B4-BE49-F238E27FC236}">
                <a16:creationId xmlns:a16="http://schemas.microsoft.com/office/drawing/2014/main" id="{F1CDDD7F-347D-AFEE-D6EB-8C7D5D1C86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6C889-2DBB-BC6D-5AEE-613CB59B36AC}"/>
              </a:ext>
            </a:extLst>
          </p:cNvPr>
          <p:cNvSpPr>
            <a:spLocks noGrp="1"/>
          </p:cNvSpPr>
          <p:nvPr>
            <p:ph type="sldNum" sz="quarter" idx="12"/>
          </p:nvPr>
        </p:nvSpPr>
        <p:spPr/>
        <p:txBody>
          <a:bodyPr/>
          <a:lstStyle/>
          <a:p>
            <a:fld id="{4C17BFF1-6B35-4B12-95E1-057234906491}" type="slidenum">
              <a:rPr lang="en-US" smtClean="0"/>
              <a:t>‹#›</a:t>
            </a:fld>
            <a:endParaRPr lang="en-US"/>
          </a:p>
        </p:txBody>
      </p:sp>
    </p:spTree>
    <p:extLst>
      <p:ext uri="{BB962C8B-B14F-4D97-AF65-F5344CB8AC3E}">
        <p14:creationId xmlns:p14="http://schemas.microsoft.com/office/powerpoint/2010/main" val="3930766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ACE40-0DDD-500C-1DE0-87260C9418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65BC95-58CF-BCF1-528B-AE60F62F3B4C}"/>
              </a:ext>
            </a:extLst>
          </p:cNvPr>
          <p:cNvSpPr>
            <a:spLocks noGrp="1"/>
          </p:cNvSpPr>
          <p:nvPr>
            <p:ph type="dt" sz="half" idx="10"/>
          </p:nvPr>
        </p:nvSpPr>
        <p:spPr/>
        <p:txBody>
          <a:bodyPr/>
          <a:lstStyle/>
          <a:p>
            <a:fld id="{6ECA6EF3-5362-4C0E-A50A-5817A6E79BB4}" type="datetimeFigureOut">
              <a:rPr lang="en-US" smtClean="0"/>
              <a:t>11/23/2024</a:t>
            </a:fld>
            <a:endParaRPr lang="en-US"/>
          </a:p>
        </p:txBody>
      </p:sp>
      <p:sp>
        <p:nvSpPr>
          <p:cNvPr id="4" name="Footer Placeholder 3">
            <a:extLst>
              <a:ext uri="{FF2B5EF4-FFF2-40B4-BE49-F238E27FC236}">
                <a16:creationId xmlns:a16="http://schemas.microsoft.com/office/drawing/2014/main" id="{1D5AFADC-F574-C6B1-FE9F-62B95B0516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77B298-875E-D122-2082-18815D58EE84}"/>
              </a:ext>
            </a:extLst>
          </p:cNvPr>
          <p:cNvSpPr>
            <a:spLocks noGrp="1"/>
          </p:cNvSpPr>
          <p:nvPr>
            <p:ph type="sldNum" sz="quarter" idx="12"/>
          </p:nvPr>
        </p:nvSpPr>
        <p:spPr/>
        <p:txBody>
          <a:bodyPr/>
          <a:lstStyle/>
          <a:p>
            <a:fld id="{9572B2D6-73D3-4744-ADC0-F6DBB9F7C6A3}" type="slidenum">
              <a:rPr lang="en-US" smtClean="0"/>
              <a:t>‹#›</a:t>
            </a:fld>
            <a:endParaRPr lang="en-US"/>
          </a:p>
        </p:txBody>
      </p:sp>
    </p:spTree>
    <p:extLst>
      <p:ext uri="{BB962C8B-B14F-4D97-AF65-F5344CB8AC3E}">
        <p14:creationId xmlns:p14="http://schemas.microsoft.com/office/powerpoint/2010/main" val="4090089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420630-AD4A-6917-4672-08080A91B45A}"/>
              </a:ext>
            </a:extLst>
          </p:cNvPr>
          <p:cNvSpPr>
            <a:spLocks noGrp="1"/>
          </p:cNvSpPr>
          <p:nvPr>
            <p:ph type="dt" sz="half" idx="10"/>
          </p:nvPr>
        </p:nvSpPr>
        <p:spPr/>
        <p:txBody>
          <a:bodyPr/>
          <a:lstStyle/>
          <a:p>
            <a:fld id="{6ECA6EF3-5362-4C0E-A50A-5817A6E79BB4}" type="datetimeFigureOut">
              <a:rPr lang="en-US" smtClean="0"/>
              <a:t>11/23/2024</a:t>
            </a:fld>
            <a:endParaRPr lang="en-US"/>
          </a:p>
        </p:txBody>
      </p:sp>
      <p:sp>
        <p:nvSpPr>
          <p:cNvPr id="3" name="Footer Placeholder 2">
            <a:extLst>
              <a:ext uri="{FF2B5EF4-FFF2-40B4-BE49-F238E27FC236}">
                <a16:creationId xmlns:a16="http://schemas.microsoft.com/office/drawing/2014/main" id="{F0EFDEAB-B57F-6300-C38F-9FB734A64E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537D65-CFBC-D416-7B68-3ECC92968358}"/>
              </a:ext>
            </a:extLst>
          </p:cNvPr>
          <p:cNvSpPr>
            <a:spLocks noGrp="1"/>
          </p:cNvSpPr>
          <p:nvPr>
            <p:ph type="sldNum" sz="quarter" idx="12"/>
          </p:nvPr>
        </p:nvSpPr>
        <p:spPr/>
        <p:txBody>
          <a:bodyPr/>
          <a:lstStyle/>
          <a:p>
            <a:fld id="{9572B2D6-73D3-4744-ADC0-F6DBB9F7C6A3}" type="slidenum">
              <a:rPr lang="en-US" smtClean="0"/>
              <a:t>‹#›</a:t>
            </a:fld>
            <a:endParaRPr lang="en-US"/>
          </a:p>
        </p:txBody>
      </p:sp>
    </p:spTree>
    <p:extLst>
      <p:ext uri="{BB962C8B-B14F-4D97-AF65-F5344CB8AC3E}">
        <p14:creationId xmlns:p14="http://schemas.microsoft.com/office/powerpoint/2010/main" val="792609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B641-4320-4DB7-CF1D-F641772906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5C4DF7-9158-5C90-2D2A-4A852BA11E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A7CF37-60F4-9488-55A1-87E7DBDB6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48CDA1-76CA-9EA4-C015-9D6E8A12A296}"/>
              </a:ext>
            </a:extLst>
          </p:cNvPr>
          <p:cNvSpPr>
            <a:spLocks noGrp="1"/>
          </p:cNvSpPr>
          <p:nvPr>
            <p:ph type="dt" sz="half" idx="10"/>
          </p:nvPr>
        </p:nvSpPr>
        <p:spPr/>
        <p:txBody>
          <a:bodyPr/>
          <a:lstStyle/>
          <a:p>
            <a:fld id="{6ECA6EF3-5362-4C0E-A50A-5817A6E79BB4}" type="datetimeFigureOut">
              <a:rPr lang="en-US" smtClean="0"/>
              <a:t>11/23/2024</a:t>
            </a:fld>
            <a:endParaRPr lang="en-US"/>
          </a:p>
        </p:txBody>
      </p:sp>
      <p:sp>
        <p:nvSpPr>
          <p:cNvPr id="6" name="Footer Placeholder 5">
            <a:extLst>
              <a:ext uri="{FF2B5EF4-FFF2-40B4-BE49-F238E27FC236}">
                <a16:creationId xmlns:a16="http://schemas.microsoft.com/office/drawing/2014/main" id="{579151E2-6B21-6155-94E8-78A274B0F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3BF1A5-51BC-8668-C973-4340D0BF1E35}"/>
              </a:ext>
            </a:extLst>
          </p:cNvPr>
          <p:cNvSpPr>
            <a:spLocks noGrp="1"/>
          </p:cNvSpPr>
          <p:nvPr>
            <p:ph type="sldNum" sz="quarter" idx="12"/>
          </p:nvPr>
        </p:nvSpPr>
        <p:spPr/>
        <p:txBody>
          <a:bodyPr/>
          <a:lstStyle/>
          <a:p>
            <a:fld id="{9572B2D6-73D3-4744-ADC0-F6DBB9F7C6A3}" type="slidenum">
              <a:rPr lang="en-US" smtClean="0"/>
              <a:t>‹#›</a:t>
            </a:fld>
            <a:endParaRPr lang="en-US"/>
          </a:p>
        </p:txBody>
      </p:sp>
    </p:spTree>
    <p:extLst>
      <p:ext uri="{BB962C8B-B14F-4D97-AF65-F5344CB8AC3E}">
        <p14:creationId xmlns:p14="http://schemas.microsoft.com/office/powerpoint/2010/main" val="712225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739B2-83A6-FD9A-C8A5-3CDD013AD8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DC1E95-207D-F762-52F7-80BEED0862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595C3E-E3F8-9F8C-EA68-7BE58A4D11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3933FB-F9CA-B1DA-7202-999FF7332A09}"/>
              </a:ext>
            </a:extLst>
          </p:cNvPr>
          <p:cNvSpPr>
            <a:spLocks noGrp="1"/>
          </p:cNvSpPr>
          <p:nvPr>
            <p:ph type="dt" sz="half" idx="10"/>
          </p:nvPr>
        </p:nvSpPr>
        <p:spPr/>
        <p:txBody>
          <a:bodyPr/>
          <a:lstStyle/>
          <a:p>
            <a:fld id="{6ECA6EF3-5362-4C0E-A50A-5817A6E79BB4}" type="datetimeFigureOut">
              <a:rPr lang="en-US" smtClean="0"/>
              <a:t>11/23/2024</a:t>
            </a:fld>
            <a:endParaRPr lang="en-US"/>
          </a:p>
        </p:txBody>
      </p:sp>
      <p:sp>
        <p:nvSpPr>
          <p:cNvPr id="6" name="Footer Placeholder 5">
            <a:extLst>
              <a:ext uri="{FF2B5EF4-FFF2-40B4-BE49-F238E27FC236}">
                <a16:creationId xmlns:a16="http://schemas.microsoft.com/office/drawing/2014/main" id="{0859C419-7129-A6F4-AD48-5FDC830BEE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73D72B-FDD0-F932-7D6A-55D58EE1E90E}"/>
              </a:ext>
            </a:extLst>
          </p:cNvPr>
          <p:cNvSpPr>
            <a:spLocks noGrp="1"/>
          </p:cNvSpPr>
          <p:nvPr>
            <p:ph type="sldNum" sz="quarter" idx="12"/>
          </p:nvPr>
        </p:nvSpPr>
        <p:spPr/>
        <p:txBody>
          <a:bodyPr/>
          <a:lstStyle/>
          <a:p>
            <a:fld id="{9572B2D6-73D3-4744-ADC0-F6DBB9F7C6A3}" type="slidenum">
              <a:rPr lang="en-US" smtClean="0"/>
              <a:t>‹#›</a:t>
            </a:fld>
            <a:endParaRPr lang="en-US"/>
          </a:p>
        </p:txBody>
      </p:sp>
    </p:spTree>
    <p:extLst>
      <p:ext uri="{BB962C8B-B14F-4D97-AF65-F5344CB8AC3E}">
        <p14:creationId xmlns:p14="http://schemas.microsoft.com/office/powerpoint/2010/main" val="62926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7CD7B9-3F61-64D9-05E1-9A9AF15EDF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979F3F-B2FB-547B-3A9F-CF8184E65F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71F63-5CC7-A901-F888-E6B0B0CAF3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CA6EF3-5362-4C0E-A50A-5817A6E79BB4}" type="datetimeFigureOut">
              <a:rPr lang="en-US" smtClean="0"/>
              <a:t>11/23/2024</a:t>
            </a:fld>
            <a:endParaRPr lang="en-US"/>
          </a:p>
        </p:txBody>
      </p:sp>
      <p:sp>
        <p:nvSpPr>
          <p:cNvPr id="5" name="Footer Placeholder 4">
            <a:extLst>
              <a:ext uri="{FF2B5EF4-FFF2-40B4-BE49-F238E27FC236}">
                <a16:creationId xmlns:a16="http://schemas.microsoft.com/office/drawing/2014/main" id="{0FB16CA2-4B86-765A-CE2B-1023BA3478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EA97AF-C5E5-0F64-2285-D17D444F8C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2B2D6-73D3-4744-ADC0-F6DBB9F7C6A3}" type="slidenum">
              <a:rPr lang="en-US" smtClean="0"/>
              <a:t>‹#›</a:t>
            </a:fld>
            <a:endParaRPr lang="en-US"/>
          </a:p>
        </p:txBody>
      </p:sp>
    </p:spTree>
    <p:extLst>
      <p:ext uri="{BB962C8B-B14F-4D97-AF65-F5344CB8AC3E}">
        <p14:creationId xmlns:p14="http://schemas.microsoft.com/office/powerpoint/2010/main" val="38786375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8DC09-0A8A-315C-0A78-679EF9BFF6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4FFD4B-E341-9A9D-22B6-3AD7A305E7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7831C-5936-99D1-3206-69A701E4F3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67A0AB-0604-4E1A-8715-30DFAC47CAAE}" type="datetimeFigureOut">
              <a:rPr lang="en-US" smtClean="0"/>
              <a:t>11/23/2024</a:t>
            </a:fld>
            <a:endParaRPr lang="en-US"/>
          </a:p>
        </p:txBody>
      </p:sp>
      <p:sp>
        <p:nvSpPr>
          <p:cNvPr id="5" name="Footer Placeholder 4">
            <a:extLst>
              <a:ext uri="{FF2B5EF4-FFF2-40B4-BE49-F238E27FC236}">
                <a16:creationId xmlns:a16="http://schemas.microsoft.com/office/drawing/2014/main" id="{99B8F725-B586-8A70-7082-45A7B1E255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DB4A42-4886-0D17-E5C4-DC5F8FE701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62BE28-2976-4EBA-A134-E44DB407BCE7}" type="slidenum">
              <a:rPr lang="en-US" smtClean="0"/>
              <a:t>‹#›</a:t>
            </a:fld>
            <a:endParaRPr lang="en-US"/>
          </a:p>
        </p:txBody>
      </p:sp>
    </p:spTree>
    <p:extLst>
      <p:ext uri="{BB962C8B-B14F-4D97-AF65-F5344CB8AC3E}">
        <p14:creationId xmlns:p14="http://schemas.microsoft.com/office/powerpoint/2010/main" val="29489392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5A1C8A-6E34-1AB7-60E3-4DA9DF33BC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D33CBE-83D3-3146-CD36-C4753EE2CC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4F701A-95E1-8779-4F5E-28088DFAB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4BF69D-30DC-4FFC-B8AE-A64CC9D90EF3}" type="datetimeFigureOut">
              <a:rPr lang="en-US" smtClean="0"/>
              <a:t>11/23/2024</a:t>
            </a:fld>
            <a:endParaRPr lang="en-US"/>
          </a:p>
        </p:txBody>
      </p:sp>
      <p:sp>
        <p:nvSpPr>
          <p:cNvPr id="5" name="Footer Placeholder 4">
            <a:extLst>
              <a:ext uri="{FF2B5EF4-FFF2-40B4-BE49-F238E27FC236}">
                <a16:creationId xmlns:a16="http://schemas.microsoft.com/office/drawing/2014/main" id="{0C4D0775-F04E-95FA-017D-CB6FB9B9F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A35B2C-F39B-A36B-DC4B-8CD9EE7A4C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A287D5-BC31-432D-97B7-BBD4F8DB68CD}" type="slidenum">
              <a:rPr lang="en-US" smtClean="0"/>
              <a:t>‹#›</a:t>
            </a:fld>
            <a:endParaRPr lang="en-US"/>
          </a:p>
        </p:txBody>
      </p:sp>
    </p:spTree>
    <p:extLst>
      <p:ext uri="{BB962C8B-B14F-4D97-AF65-F5344CB8AC3E}">
        <p14:creationId xmlns:p14="http://schemas.microsoft.com/office/powerpoint/2010/main" val="365575363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97E50-6F3A-5CAC-9DC3-37ACDC8BC9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B16B53-F077-798B-3E9A-0950B7836F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A35A7F-98A8-ABD4-095A-B45B549B2C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103E64-C53E-4526-BB95-C0DD0363A9BA}" type="datetimeFigureOut">
              <a:rPr lang="en-US" smtClean="0"/>
              <a:t>11/23/2024</a:t>
            </a:fld>
            <a:endParaRPr lang="en-US"/>
          </a:p>
        </p:txBody>
      </p:sp>
      <p:sp>
        <p:nvSpPr>
          <p:cNvPr id="5" name="Footer Placeholder 4">
            <a:extLst>
              <a:ext uri="{FF2B5EF4-FFF2-40B4-BE49-F238E27FC236}">
                <a16:creationId xmlns:a16="http://schemas.microsoft.com/office/drawing/2014/main" id="{A3D8BDA7-5EC3-2C2D-4274-E6A527CB43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798222-7223-1E4A-D7E6-712A02E066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CF1513-96D2-4BDB-9A02-CF865F2CFC45}" type="slidenum">
              <a:rPr lang="en-US" smtClean="0"/>
              <a:t>‹#›</a:t>
            </a:fld>
            <a:endParaRPr lang="en-US"/>
          </a:p>
        </p:txBody>
      </p:sp>
    </p:spTree>
    <p:extLst>
      <p:ext uri="{BB962C8B-B14F-4D97-AF65-F5344CB8AC3E}">
        <p14:creationId xmlns:p14="http://schemas.microsoft.com/office/powerpoint/2010/main" val="25372303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730D81-E94F-5F3B-46D6-46F6214D59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803ED4-2850-C366-AE43-02DC21399F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A8426B-F66A-747D-C062-FB885109CE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A79770-ADEC-4FF5-ADDA-76E507555E89}" type="datetimeFigureOut">
              <a:rPr lang="en-US" smtClean="0"/>
              <a:t>11/23/2024</a:t>
            </a:fld>
            <a:endParaRPr lang="en-US"/>
          </a:p>
        </p:txBody>
      </p:sp>
      <p:sp>
        <p:nvSpPr>
          <p:cNvPr id="5" name="Footer Placeholder 4">
            <a:extLst>
              <a:ext uri="{FF2B5EF4-FFF2-40B4-BE49-F238E27FC236}">
                <a16:creationId xmlns:a16="http://schemas.microsoft.com/office/drawing/2014/main" id="{457F32F6-1B14-1EAB-66DE-325C5E7560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55F2A8-04DA-B397-44E1-18456DDEA4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17BFF1-6B35-4B12-95E1-057234906491}" type="slidenum">
              <a:rPr lang="en-US" smtClean="0"/>
              <a:t>‹#›</a:t>
            </a:fld>
            <a:endParaRPr lang="en-US"/>
          </a:p>
        </p:txBody>
      </p:sp>
    </p:spTree>
    <p:extLst>
      <p:ext uri="{BB962C8B-B14F-4D97-AF65-F5344CB8AC3E}">
        <p14:creationId xmlns:p14="http://schemas.microsoft.com/office/powerpoint/2010/main" val="2224178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46.xml"/></Relationships>
</file>

<file path=ppt/slides/_rels/slide10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jpeg"/><Relationship Id="rId1" Type="http://schemas.openxmlformats.org/officeDocument/2006/relationships/slideLayout" Target="../slideLayouts/slideLayout46.xml"/></Relationships>
</file>

<file path=ppt/slides/_rels/slide10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46.xml"/><Relationship Id="rId4" Type="http://schemas.openxmlformats.org/officeDocument/2006/relationships/image" Target="../media/image155.png"/></Relationships>
</file>

<file path=ppt/slides/_rels/slide103.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46.xml"/><Relationship Id="rId4" Type="http://schemas.openxmlformats.org/officeDocument/2006/relationships/image" Target="../media/image166.png"/></Relationships>
</file>

<file path=ppt/slides/_rels/slide10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4.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4.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4.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4.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4.xml"/><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4.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5.xml"/><Relationship Id="rId4" Type="http://schemas.openxmlformats.org/officeDocument/2006/relationships/image" Target="../media/image99.png"/></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5.xml"/><Relationship Id="rId4" Type="http://schemas.openxmlformats.org/officeDocument/2006/relationships/image" Target="../media/image110.png"/></Relationships>
</file>

<file path=ppt/slides/_rels/slide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5.xml"/><Relationship Id="rId4" Type="http://schemas.openxmlformats.org/officeDocument/2006/relationships/image" Target="../media/image12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pn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46.xml"/></Relationships>
</file>

<file path=ppt/slides/_rels/slide8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6.xml"/></Relationships>
</file>

<file path=ppt/slides/_rels/slide8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6.xml"/></Relationships>
</file>

<file path=ppt/slides/_rels/slide8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6.xml"/><Relationship Id="rId4" Type="http://schemas.openxmlformats.org/officeDocument/2006/relationships/image" Target="../media/image141.jpeg"/></Relationships>
</file>

<file path=ppt/slides/_rels/slide9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pn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7.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46.xml"/></Relationships>
</file>

<file path=ppt/slides/_rels/slide9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6.xml"/></Relationships>
</file>

<file path=ppt/slides/_rels/slide9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2B80A-0C6C-944B-9834-8B9704899B88}"/>
              </a:ext>
            </a:extLst>
          </p:cNvPr>
          <p:cNvSpPr>
            <a:spLocks noGrp="1"/>
          </p:cNvSpPr>
          <p:nvPr>
            <p:ph type="ctrTitle"/>
          </p:nvPr>
        </p:nvSpPr>
        <p:spPr/>
        <p:txBody>
          <a:bodyPr/>
          <a:lstStyle/>
          <a:p>
            <a:r>
              <a:rPr lang="en-US" dirty="0"/>
              <a:t>Cc merged</a:t>
            </a:r>
          </a:p>
        </p:txBody>
      </p:sp>
    </p:spTree>
    <p:extLst>
      <p:ext uri="{BB962C8B-B14F-4D97-AF65-F5344CB8AC3E}">
        <p14:creationId xmlns:p14="http://schemas.microsoft.com/office/powerpoint/2010/main" val="1276402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1DC883-1332-BC18-7040-06B9E8C83B92}"/>
              </a:ext>
            </a:extLst>
          </p:cNvPr>
          <p:cNvPicPr>
            <a:picLocks noChangeAspect="1"/>
          </p:cNvPicPr>
          <p:nvPr/>
        </p:nvPicPr>
        <p:blipFill>
          <a:blip r:embed="rId2"/>
          <a:stretch>
            <a:fillRect/>
          </a:stretch>
        </p:blipFill>
        <p:spPr>
          <a:xfrm>
            <a:off x="0" y="211128"/>
            <a:ext cx="6839301" cy="3606985"/>
          </a:xfrm>
          <a:prstGeom prst="rect">
            <a:avLst/>
          </a:prstGeom>
        </p:spPr>
      </p:pic>
      <p:pic>
        <p:nvPicPr>
          <p:cNvPr id="7" name="Picture 6">
            <a:extLst>
              <a:ext uri="{FF2B5EF4-FFF2-40B4-BE49-F238E27FC236}">
                <a16:creationId xmlns:a16="http://schemas.microsoft.com/office/drawing/2014/main" id="{8517B261-5352-1132-7B76-C9E96751AD15}"/>
              </a:ext>
            </a:extLst>
          </p:cNvPr>
          <p:cNvPicPr>
            <a:picLocks noChangeAspect="1"/>
          </p:cNvPicPr>
          <p:nvPr/>
        </p:nvPicPr>
        <p:blipFill>
          <a:blip r:embed="rId3"/>
          <a:stretch>
            <a:fillRect/>
          </a:stretch>
        </p:blipFill>
        <p:spPr>
          <a:xfrm>
            <a:off x="-12701" y="3859079"/>
            <a:ext cx="6852002" cy="2787793"/>
          </a:xfrm>
          <a:prstGeom prst="rect">
            <a:avLst/>
          </a:prstGeom>
        </p:spPr>
      </p:pic>
      <p:sp>
        <p:nvSpPr>
          <p:cNvPr id="8" name="TextBox 7">
            <a:extLst>
              <a:ext uri="{FF2B5EF4-FFF2-40B4-BE49-F238E27FC236}">
                <a16:creationId xmlns:a16="http://schemas.microsoft.com/office/drawing/2014/main" id="{EDA5AC2A-91BF-5810-D423-3A827399CCDB}"/>
              </a:ext>
            </a:extLst>
          </p:cNvPr>
          <p:cNvSpPr txBox="1"/>
          <p:nvPr/>
        </p:nvSpPr>
        <p:spPr>
          <a:xfrm>
            <a:off x="7392202" y="1049154"/>
            <a:ext cx="4013735" cy="646331"/>
          </a:xfrm>
          <a:prstGeom prst="rect">
            <a:avLst/>
          </a:prstGeom>
          <a:noFill/>
        </p:spPr>
        <p:txBody>
          <a:bodyPr wrap="square" rtlCol="0">
            <a:spAutoFit/>
          </a:bodyPr>
          <a:lstStyle/>
          <a:p>
            <a:r>
              <a:rPr lang="en-US" dirty="0"/>
              <a:t>FOR Safety- not there in portion</a:t>
            </a:r>
          </a:p>
          <a:p>
            <a:endParaRPr lang="en-US" dirty="0"/>
          </a:p>
        </p:txBody>
      </p:sp>
    </p:spTree>
    <p:extLst>
      <p:ext uri="{BB962C8B-B14F-4D97-AF65-F5344CB8AC3E}">
        <p14:creationId xmlns:p14="http://schemas.microsoft.com/office/powerpoint/2010/main" val="27200075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C40148-859F-206D-1B7F-89E1DAF8F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4443" y="152400"/>
            <a:ext cx="7181850"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36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56209CE-750D-1941-9387-BBF2E60EB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5726"/>
            <a:ext cx="5551408" cy="39069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D0D9EF7-CCBF-C3BC-B14D-5F3EB9BE4D73}"/>
              </a:ext>
            </a:extLst>
          </p:cNvPr>
          <p:cNvPicPr>
            <a:picLocks noChangeAspect="1"/>
          </p:cNvPicPr>
          <p:nvPr/>
        </p:nvPicPr>
        <p:blipFill>
          <a:blip r:embed="rId3"/>
          <a:stretch>
            <a:fillRect/>
          </a:stretch>
        </p:blipFill>
        <p:spPr>
          <a:xfrm>
            <a:off x="6502261" y="2037836"/>
            <a:ext cx="4659301" cy="4229099"/>
          </a:xfrm>
          <a:prstGeom prst="rect">
            <a:avLst/>
          </a:prstGeom>
        </p:spPr>
      </p:pic>
    </p:spTree>
    <p:extLst>
      <p:ext uri="{BB962C8B-B14F-4D97-AF65-F5344CB8AC3E}">
        <p14:creationId xmlns:p14="http://schemas.microsoft.com/office/powerpoint/2010/main" val="2733006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6D0ADC-D6F0-72EA-8941-483F8F219A53}"/>
              </a:ext>
            </a:extLst>
          </p:cNvPr>
          <p:cNvPicPr>
            <a:picLocks noChangeAspect="1"/>
          </p:cNvPicPr>
          <p:nvPr/>
        </p:nvPicPr>
        <p:blipFill>
          <a:blip r:embed="rId2"/>
          <a:stretch>
            <a:fillRect/>
          </a:stretch>
        </p:blipFill>
        <p:spPr>
          <a:xfrm>
            <a:off x="-1" y="-81280"/>
            <a:ext cx="7569007" cy="4003040"/>
          </a:xfrm>
          <a:prstGeom prst="rect">
            <a:avLst/>
          </a:prstGeom>
        </p:spPr>
      </p:pic>
      <p:pic>
        <p:nvPicPr>
          <p:cNvPr id="7" name="Picture 6">
            <a:extLst>
              <a:ext uri="{FF2B5EF4-FFF2-40B4-BE49-F238E27FC236}">
                <a16:creationId xmlns:a16="http://schemas.microsoft.com/office/drawing/2014/main" id="{6E35C81E-FD9B-16A0-B3EA-E28FF5B7D09B}"/>
              </a:ext>
            </a:extLst>
          </p:cNvPr>
          <p:cNvPicPr>
            <a:picLocks noChangeAspect="1"/>
          </p:cNvPicPr>
          <p:nvPr/>
        </p:nvPicPr>
        <p:blipFill>
          <a:blip r:embed="rId3"/>
          <a:stretch>
            <a:fillRect/>
          </a:stretch>
        </p:blipFill>
        <p:spPr>
          <a:xfrm>
            <a:off x="7569006" y="0"/>
            <a:ext cx="4622994" cy="4135957"/>
          </a:xfrm>
          <a:prstGeom prst="rect">
            <a:avLst/>
          </a:prstGeom>
        </p:spPr>
      </p:pic>
      <p:pic>
        <p:nvPicPr>
          <p:cNvPr id="9" name="Picture 8">
            <a:extLst>
              <a:ext uri="{FF2B5EF4-FFF2-40B4-BE49-F238E27FC236}">
                <a16:creationId xmlns:a16="http://schemas.microsoft.com/office/drawing/2014/main" id="{7776F9DD-A27B-B305-D6A1-0F392E67CC38}"/>
              </a:ext>
            </a:extLst>
          </p:cNvPr>
          <p:cNvPicPr>
            <a:picLocks noChangeAspect="1"/>
          </p:cNvPicPr>
          <p:nvPr/>
        </p:nvPicPr>
        <p:blipFill>
          <a:blip r:embed="rId4"/>
          <a:stretch>
            <a:fillRect/>
          </a:stretch>
        </p:blipFill>
        <p:spPr>
          <a:xfrm>
            <a:off x="92635" y="3754369"/>
            <a:ext cx="4210266" cy="3314870"/>
          </a:xfrm>
          <a:prstGeom prst="rect">
            <a:avLst/>
          </a:prstGeom>
        </p:spPr>
      </p:pic>
    </p:spTree>
    <p:extLst>
      <p:ext uri="{BB962C8B-B14F-4D97-AF65-F5344CB8AC3E}">
        <p14:creationId xmlns:p14="http://schemas.microsoft.com/office/powerpoint/2010/main" val="26616304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BB16D7A-9F27-9707-DB06-4DB39D97A5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6144057" cy="45856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822AAB8-7F02-24A6-A7FB-EE7CDB83BFD8}"/>
              </a:ext>
            </a:extLst>
          </p:cNvPr>
          <p:cNvSpPr txBox="1"/>
          <p:nvPr/>
        </p:nvSpPr>
        <p:spPr>
          <a:xfrm>
            <a:off x="0" y="345440"/>
            <a:ext cx="2804160" cy="369332"/>
          </a:xfrm>
          <a:prstGeom prst="rect">
            <a:avLst/>
          </a:prstGeom>
          <a:noFill/>
        </p:spPr>
        <p:txBody>
          <a:bodyPr wrap="square" rtlCol="0">
            <a:spAutoFit/>
          </a:bodyPr>
          <a:lstStyle/>
          <a:p>
            <a:r>
              <a:rPr lang="en-US" dirty="0"/>
              <a:t>AZURE SREVICES</a:t>
            </a:r>
          </a:p>
        </p:txBody>
      </p:sp>
      <p:pic>
        <p:nvPicPr>
          <p:cNvPr id="3078" name="Picture 6">
            <a:extLst>
              <a:ext uri="{FF2B5EF4-FFF2-40B4-BE49-F238E27FC236}">
                <a16:creationId xmlns:a16="http://schemas.microsoft.com/office/drawing/2014/main" id="{AF85FFDD-98D5-EB7C-E168-E9AEC9084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056" y="1281747"/>
            <a:ext cx="6047943" cy="4448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775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4611912-A57A-3156-A03B-C62353D29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98304"/>
            <a:ext cx="6096000" cy="49998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53FAE7-4E44-D53F-B56B-7B36414A782D}"/>
              </a:ext>
            </a:extLst>
          </p:cNvPr>
          <p:cNvSpPr txBox="1"/>
          <p:nvPr/>
        </p:nvSpPr>
        <p:spPr>
          <a:xfrm>
            <a:off x="0" y="-26804"/>
            <a:ext cx="1730987" cy="369332"/>
          </a:xfrm>
          <a:prstGeom prst="rect">
            <a:avLst/>
          </a:prstGeom>
          <a:noFill/>
        </p:spPr>
        <p:txBody>
          <a:bodyPr wrap="none" rtlCol="0">
            <a:spAutoFit/>
          </a:bodyPr>
          <a:lstStyle/>
          <a:p>
            <a:r>
              <a:rPr lang="en-US" dirty="0"/>
              <a:t>AZURE SERVICES</a:t>
            </a:r>
          </a:p>
        </p:txBody>
      </p:sp>
      <p:pic>
        <p:nvPicPr>
          <p:cNvPr id="4102" name="Picture 6">
            <a:extLst>
              <a:ext uri="{FF2B5EF4-FFF2-40B4-BE49-F238E27FC236}">
                <a16:creationId xmlns:a16="http://schemas.microsoft.com/office/drawing/2014/main" id="{BCFA7CE6-9DC0-0509-7889-3F5C593A8D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626" y="928002"/>
            <a:ext cx="6238373" cy="4573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2299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47F6E9-D50D-30F7-4534-7CC082F1EBFD}"/>
              </a:ext>
            </a:extLst>
          </p:cNvPr>
          <p:cNvPicPr>
            <a:picLocks noChangeAspect="1"/>
          </p:cNvPicPr>
          <p:nvPr/>
        </p:nvPicPr>
        <p:blipFill>
          <a:blip r:embed="rId2"/>
          <a:stretch>
            <a:fillRect/>
          </a:stretch>
        </p:blipFill>
        <p:spPr>
          <a:xfrm>
            <a:off x="0" y="0"/>
            <a:ext cx="6858352" cy="3695890"/>
          </a:xfrm>
          <a:prstGeom prst="rect">
            <a:avLst/>
          </a:prstGeom>
        </p:spPr>
      </p:pic>
      <p:pic>
        <p:nvPicPr>
          <p:cNvPr id="5" name="Picture 4">
            <a:extLst>
              <a:ext uri="{FF2B5EF4-FFF2-40B4-BE49-F238E27FC236}">
                <a16:creationId xmlns:a16="http://schemas.microsoft.com/office/drawing/2014/main" id="{74E55E6A-7381-0DA1-8A03-61E8E6BF9814}"/>
              </a:ext>
            </a:extLst>
          </p:cNvPr>
          <p:cNvPicPr>
            <a:picLocks noChangeAspect="1"/>
          </p:cNvPicPr>
          <p:nvPr/>
        </p:nvPicPr>
        <p:blipFill>
          <a:blip r:embed="rId3"/>
          <a:stretch>
            <a:fillRect/>
          </a:stretch>
        </p:blipFill>
        <p:spPr>
          <a:xfrm>
            <a:off x="5636250" y="3323122"/>
            <a:ext cx="6472331" cy="3388843"/>
          </a:xfrm>
          <a:prstGeom prst="rect">
            <a:avLst/>
          </a:prstGeom>
        </p:spPr>
      </p:pic>
    </p:spTree>
    <p:extLst>
      <p:ext uri="{BB962C8B-B14F-4D97-AF65-F5344CB8AC3E}">
        <p14:creationId xmlns:p14="http://schemas.microsoft.com/office/powerpoint/2010/main" val="27650322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0653C1-A634-5304-5836-BBDB116958B5}"/>
              </a:ext>
            </a:extLst>
          </p:cNvPr>
          <p:cNvPicPr>
            <a:picLocks noChangeAspect="1"/>
          </p:cNvPicPr>
          <p:nvPr/>
        </p:nvPicPr>
        <p:blipFill>
          <a:blip r:embed="rId2"/>
          <a:stretch>
            <a:fillRect/>
          </a:stretch>
        </p:blipFill>
        <p:spPr>
          <a:xfrm>
            <a:off x="0" y="0"/>
            <a:ext cx="5402160" cy="4775200"/>
          </a:xfrm>
          <a:prstGeom prst="rect">
            <a:avLst/>
          </a:prstGeom>
        </p:spPr>
      </p:pic>
      <p:pic>
        <p:nvPicPr>
          <p:cNvPr id="5" name="Picture 4">
            <a:extLst>
              <a:ext uri="{FF2B5EF4-FFF2-40B4-BE49-F238E27FC236}">
                <a16:creationId xmlns:a16="http://schemas.microsoft.com/office/drawing/2014/main" id="{4395A961-83D3-0774-4370-5618CB31654B}"/>
              </a:ext>
            </a:extLst>
          </p:cNvPr>
          <p:cNvPicPr>
            <a:picLocks noChangeAspect="1"/>
          </p:cNvPicPr>
          <p:nvPr/>
        </p:nvPicPr>
        <p:blipFill>
          <a:blip r:embed="rId3"/>
          <a:stretch>
            <a:fillRect/>
          </a:stretch>
        </p:blipFill>
        <p:spPr>
          <a:xfrm>
            <a:off x="5829292" y="1852839"/>
            <a:ext cx="5885187" cy="4917638"/>
          </a:xfrm>
          <a:prstGeom prst="rect">
            <a:avLst/>
          </a:prstGeom>
        </p:spPr>
      </p:pic>
    </p:spTree>
    <p:extLst>
      <p:ext uri="{BB962C8B-B14F-4D97-AF65-F5344CB8AC3E}">
        <p14:creationId xmlns:p14="http://schemas.microsoft.com/office/powerpoint/2010/main" val="33339486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208BC-B85C-4EAF-D497-50F196C99A38}"/>
              </a:ext>
            </a:extLst>
          </p:cNvPr>
          <p:cNvPicPr>
            <a:picLocks noChangeAspect="1"/>
          </p:cNvPicPr>
          <p:nvPr/>
        </p:nvPicPr>
        <p:blipFill>
          <a:blip r:embed="rId2"/>
          <a:stretch>
            <a:fillRect/>
          </a:stretch>
        </p:blipFill>
        <p:spPr>
          <a:xfrm>
            <a:off x="0" y="109845"/>
            <a:ext cx="7132754" cy="3734602"/>
          </a:xfrm>
          <a:prstGeom prst="rect">
            <a:avLst/>
          </a:prstGeom>
        </p:spPr>
      </p:pic>
      <p:pic>
        <p:nvPicPr>
          <p:cNvPr id="5" name="Picture 4">
            <a:extLst>
              <a:ext uri="{FF2B5EF4-FFF2-40B4-BE49-F238E27FC236}">
                <a16:creationId xmlns:a16="http://schemas.microsoft.com/office/drawing/2014/main" id="{4734BE63-BE3A-4FEA-3758-707EE66A53D1}"/>
              </a:ext>
            </a:extLst>
          </p:cNvPr>
          <p:cNvPicPr>
            <a:picLocks noChangeAspect="1"/>
          </p:cNvPicPr>
          <p:nvPr/>
        </p:nvPicPr>
        <p:blipFill>
          <a:blip r:embed="rId3"/>
          <a:stretch>
            <a:fillRect/>
          </a:stretch>
        </p:blipFill>
        <p:spPr>
          <a:xfrm>
            <a:off x="0" y="4100362"/>
            <a:ext cx="6702850" cy="2647793"/>
          </a:xfrm>
          <a:prstGeom prst="rect">
            <a:avLst/>
          </a:prstGeom>
        </p:spPr>
      </p:pic>
      <p:pic>
        <p:nvPicPr>
          <p:cNvPr id="7" name="Picture 6">
            <a:extLst>
              <a:ext uri="{FF2B5EF4-FFF2-40B4-BE49-F238E27FC236}">
                <a16:creationId xmlns:a16="http://schemas.microsoft.com/office/drawing/2014/main" id="{081EAD80-8FAC-A063-333A-B2E3CB211F61}"/>
              </a:ext>
            </a:extLst>
          </p:cNvPr>
          <p:cNvPicPr>
            <a:picLocks noChangeAspect="1"/>
          </p:cNvPicPr>
          <p:nvPr/>
        </p:nvPicPr>
        <p:blipFill>
          <a:blip r:embed="rId4"/>
          <a:stretch>
            <a:fillRect/>
          </a:stretch>
        </p:blipFill>
        <p:spPr>
          <a:xfrm>
            <a:off x="6839787" y="318085"/>
            <a:ext cx="5352213" cy="3041132"/>
          </a:xfrm>
          <a:prstGeom prst="rect">
            <a:avLst/>
          </a:prstGeom>
        </p:spPr>
      </p:pic>
    </p:spTree>
    <p:extLst>
      <p:ext uri="{BB962C8B-B14F-4D97-AF65-F5344CB8AC3E}">
        <p14:creationId xmlns:p14="http://schemas.microsoft.com/office/powerpoint/2010/main" val="36942699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E4481C-E6B2-7868-C758-BBED9FA94706}"/>
              </a:ext>
            </a:extLst>
          </p:cNvPr>
          <p:cNvPicPr>
            <a:picLocks noChangeAspect="1"/>
          </p:cNvPicPr>
          <p:nvPr/>
        </p:nvPicPr>
        <p:blipFill>
          <a:blip r:embed="rId2"/>
          <a:stretch>
            <a:fillRect/>
          </a:stretch>
        </p:blipFill>
        <p:spPr>
          <a:xfrm>
            <a:off x="1299411" y="96427"/>
            <a:ext cx="7874259" cy="3907857"/>
          </a:xfrm>
          <a:prstGeom prst="rect">
            <a:avLst/>
          </a:prstGeom>
        </p:spPr>
      </p:pic>
      <p:pic>
        <p:nvPicPr>
          <p:cNvPr id="5" name="Picture 4">
            <a:extLst>
              <a:ext uri="{FF2B5EF4-FFF2-40B4-BE49-F238E27FC236}">
                <a16:creationId xmlns:a16="http://schemas.microsoft.com/office/drawing/2014/main" id="{9FBEDD42-D76A-22A0-AE8D-EFF4DFF01066}"/>
              </a:ext>
            </a:extLst>
          </p:cNvPr>
          <p:cNvPicPr>
            <a:picLocks noChangeAspect="1"/>
          </p:cNvPicPr>
          <p:nvPr/>
        </p:nvPicPr>
        <p:blipFill>
          <a:blip r:embed="rId3"/>
          <a:stretch>
            <a:fillRect/>
          </a:stretch>
        </p:blipFill>
        <p:spPr>
          <a:xfrm>
            <a:off x="1299411" y="4287878"/>
            <a:ext cx="7228573" cy="2297506"/>
          </a:xfrm>
          <a:prstGeom prst="rect">
            <a:avLst/>
          </a:prstGeom>
        </p:spPr>
      </p:pic>
    </p:spTree>
    <p:extLst>
      <p:ext uri="{BB962C8B-B14F-4D97-AF65-F5344CB8AC3E}">
        <p14:creationId xmlns:p14="http://schemas.microsoft.com/office/powerpoint/2010/main" val="3645889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9C39FA-3681-2F0C-8F55-4CC3BA8C1CC3}"/>
              </a:ext>
            </a:extLst>
          </p:cNvPr>
          <p:cNvPicPr>
            <a:picLocks noChangeAspect="1"/>
          </p:cNvPicPr>
          <p:nvPr/>
        </p:nvPicPr>
        <p:blipFill>
          <a:blip r:embed="rId2"/>
          <a:stretch>
            <a:fillRect/>
          </a:stretch>
        </p:blipFill>
        <p:spPr>
          <a:xfrm>
            <a:off x="1" y="0"/>
            <a:ext cx="5352154" cy="2804160"/>
          </a:xfrm>
          <a:prstGeom prst="rect">
            <a:avLst/>
          </a:prstGeom>
        </p:spPr>
      </p:pic>
      <p:pic>
        <p:nvPicPr>
          <p:cNvPr id="7" name="Picture 6">
            <a:extLst>
              <a:ext uri="{FF2B5EF4-FFF2-40B4-BE49-F238E27FC236}">
                <a16:creationId xmlns:a16="http://schemas.microsoft.com/office/drawing/2014/main" id="{315FB321-2CA3-352C-D0EC-B76F10E2D6EF}"/>
              </a:ext>
            </a:extLst>
          </p:cNvPr>
          <p:cNvPicPr>
            <a:picLocks noChangeAspect="1"/>
          </p:cNvPicPr>
          <p:nvPr/>
        </p:nvPicPr>
        <p:blipFill>
          <a:blip r:embed="rId3"/>
          <a:stretch>
            <a:fillRect/>
          </a:stretch>
        </p:blipFill>
        <p:spPr>
          <a:xfrm>
            <a:off x="0" y="2956470"/>
            <a:ext cx="6883754" cy="3505380"/>
          </a:xfrm>
          <a:prstGeom prst="rect">
            <a:avLst/>
          </a:prstGeom>
        </p:spPr>
      </p:pic>
      <p:pic>
        <p:nvPicPr>
          <p:cNvPr id="9" name="Picture 8">
            <a:extLst>
              <a:ext uri="{FF2B5EF4-FFF2-40B4-BE49-F238E27FC236}">
                <a16:creationId xmlns:a16="http://schemas.microsoft.com/office/drawing/2014/main" id="{4586B23D-E8D6-50AC-4142-2C1051FEDE8C}"/>
              </a:ext>
            </a:extLst>
          </p:cNvPr>
          <p:cNvPicPr>
            <a:picLocks noChangeAspect="1"/>
          </p:cNvPicPr>
          <p:nvPr/>
        </p:nvPicPr>
        <p:blipFill>
          <a:blip r:embed="rId4"/>
          <a:stretch>
            <a:fillRect/>
          </a:stretch>
        </p:blipFill>
        <p:spPr>
          <a:xfrm>
            <a:off x="5498529" y="-146938"/>
            <a:ext cx="6604339" cy="3340272"/>
          </a:xfrm>
          <a:prstGeom prst="rect">
            <a:avLst/>
          </a:prstGeom>
        </p:spPr>
      </p:pic>
      <p:pic>
        <p:nvPicPr>
          <p:cNvPr id="11" name="Picture 10">
            <a:extLst>
              <a:ext uri="{FF2B5EF4-FFF2-40B4-BE49-F238E27FC236}">
                <a16:creationId xmlns:a16="http://schemas.microsoft.com/office/drawing/2014/main" id="{61FC8B6F-838C-877F-551B-E142C0DF266B}"/>
              </a:ext>
            </a:extLst>
          </p:cNvPr>
          <p:cNvPicPr>
            <a:picLocks noChangeAspect="1"/>
          </p:cNvPicPr>
          <p:nvPr/>
        </p:nvPicPr>
        <p:blipFill>
          <a:blip r:embed="rId5"/>
          <a:stretch>
            <a:fillRect/>
          </a:stretch>
        </p:blipFill>
        <p:spPr>
          <a:xfrm>
            <a:off x="6883755" y="3345644"/>
            <a:ext cx="5125366" cy="2839871"/>
          </a:xfrm>
          <a:prstGeom prst="rect">
            <a:avLst/>
          </a:prstGeom>
        </p:spPr>
      </p:pic>
    </p:spTree>
    <p:extLst>
      <p:ext uri="{BB962C8B-B14F-4D97-AF65-F5344CB8AC3E}">
        <p14:creationId xmlns:p14="http://schemas.microsoft.com/office/powerpoint/2010/main" val="3621465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56E53E-759E-E0C2-ABAB-385474B713C9}"/>
              </a:ext>
            </a:extLst>
          </p:cNvPr>
          <p:cNvPicPr>
            <a:picLocks noChangeAspect="1"/>
          </p:cNvPicPr>
          <p:nvPr/>
        </p:nvPicPr>
        <p:blipFill>
          <a:blip r:embed="rId2"/>
          <a:stretch>
            <a:fillRect/>
          </a:stretch>
        </p:blipFill>
        <p:spPr>
          <a:xfrm>
            <a:off x="0" y="-1"/>
            <a:ext cx="4704080" cy="4613299"/>
          </a:xfrm>
          <a:prstGeom prst="rect">
            <a:avLst/>
          </a:prstGeom>
        </p:spPr>
      </p:pic>
      <p:pic>
        <p:nvPicPr>
          <p:cNvPr id="7" name="Picture 6">
            <a:extLst>
              <a:ext uri="{FF2B5EF4-FFF2-40B4-BE49-F238E27FC236}">
                <a16:creationId xmlns:a16="http://schemas.microsoft.com/office/drawing/2014/main" id="{B5F1200E-9C0B-8863-3EFB-46D315D58E5E}"/>
              </a:ext>
            </a:extLst>
          </p:cNvPr>
          <p:cNvPicPr>
            <a:picLocks noChangeAspect="1"/>
          </p:cNvPicPr>
          <p:nvPr/>
        </p:nvPicPr>
        <p:blipFill>
          <a:blip r:embed="rId3"/>
          <a:stretch>
            <a:fillRect/>
          </a:stretch>
        </p:blipFill>
        <p:spPr>
          <a:xfrm>
            <a:off x="4704080" y="71120"/>
            <a:ext cx="7463038" cy="3916844"/>
          </a:xfrm>
          <a:prstGeom prst="rect">
            <a:avLst/>
          </a:prstGeom>
        </p:spPr>
      </p:pic>
      <p:pic>
        <p:nvPicPr>
          <p:cNvPr id="9" name="Picture 8">
            <a:extLst>
              <a:ext uri="{FF2B5EF4-FFF2-40B4-BE49-F238E27FC236}">
                <a16:creationId xmlns:a16="http://schemas.microsoft.com/office/drawing/2014/main" id="{D9C70C70-ACAD-F605-6D51-A9C0C7BD7D4A}"/>
              </a:ext>
            </a:extLst>
          </p:cNvPr>
          <p:cNvPicPr>
            <a:picLocks noChangeAspect="1"/>
          </p:cNvPicPr>
          <p:nvPr/>
        </p:nvPicPr>
        <p:blipFill>
          <a:blip r:embed="rId4"/>
          <a:stretch>
            <a:fillRect/>
          </a:stretch>
        </p:blipFill>
        <p:spPr>
          <a:xfrm>
            <a:off x="2699339" y="4059085"/>
            <a:ext cx="7877222" cy="2798915"/>
          </a:xfrm>
          <a:prstGeom prst="rect">
            <a:avLst/>
          </a:prstGeom>
        </p:spPr>
      </p:pic>
    </p:spTree>
    <p:extLst>
      <p:ext uri="{BB962C8B-B14F-4D97-AF65-F5344CB8AC3E}">
        <p14:creationId xmlns:p14="http://schemas.microsoft.com/office/powerpoint/2010/main" val="1050312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E0B238-1AF6-6B2B-F883-C10F99A9A0C1}"/>
              </a:ext>
            </a:extLst>
          </p:cNvPr>
          <p:cNvPicPr>
            <a:picLocks noChangeAspect="1"/>
          </p:cNvPicPr>
          <p:nvPr/>
        </p:nvPicPr>
        <p:blipFill>
          <a:blip r:embed="rId2"/>
          <a:stretch>
            <a:fillRect/>
          </a:stretch>
        </p:blipFill>
        <p:spPr>
          <a:xfrm>
            <a:off x="0" y="0"/>
            <a:ext cx="8412480" cy="6979328"/>
          </a:xfrm>
          <a:prstGeom prst="rect">
            <a:avLst/>
          </a:prstGeom>
        </p:spPr>
      </p:pic>
    </p:spTree>
    <p:extLst>
      <p:ext uri="{BB962C8B-B14F-4D97-AF65-F5344CB8AC3E}">
        <p14:creationId xmlns:p14="http://schemas.microsoft.com/office/powerpoint/2010/main" val="853185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F7432-6C0B-98AC-70DF-2A54B01E51ED}"/>
              </a:ext>
            </a:extLst>
          </p:cNvPr>
          <p:cNvSpPr>
            <a:spLocks noGrp="1"/>
          </p:cNvSpPr>
          <p:nvPr>
            <p:ph type="ctrTitle"/>
          </p:nvPr>
        </p:nvSpPr>
        <p:spPr/>
        <p:txBody>
          <a:bodyPr/>
          <a:lstStyle/>
          <a:p>
            <a:r>
              <a:rPr lang="en-US" dirty="0"/>
              <a:t>CLOUD COMPUTING</a:t>
            </a:r>
          </a:p>
        </p:txBody>
      </p:sp>
    </p:spTree>
    <p:extLst>
      <p:ext uri="{BB962C8B-B14F-4D97-AF65-F5344CB8AC3E}">
        <p14:creationId xmlns:p14="http://schemas.microsoft.com/office/powerpoint/2010/main" val="3867078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DD4B07-FA95-39EB-6ADF-E1E6A74129A4}"/>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dirty="0">
                <a:solidFill>
                  <a:schemeClr val="tx1"/>
                </a:solidFill>
                <a:latin typeface="+mj-lt"/>
                <a:ea typeface="+mj-ea"/>
                <a:cs typeface="+mj-cs"/>
              </a:rPr>
              <a:t>UNIT 6</a:t>
            </a:r>
          </a:p>
        </p:txBody>
      </p:sp>
      <p:pic>
        <p:nvPicPr>
          <p:cNvPr id="5" name="Picture 4" descr="A screenshot of a computer&#10;&#10;Description automatically generated">
            <a:extLst>
              <a:ext uri="{FF2B5EF4-FFF2-40B4-BE49-F238E27FC236}">
                <a16:creationId xmlns:a16="http://schemas.microsoft.com/office/drawing/2014/main" id="{7440F3AE-1BAB-9504-636C-9DEBBBCDAFD7}"/>
              </a:ext>
            </a:extLst>
          </p:cNvPr>
          <p:cNvPicPr>
            <a:picLocks noChangeAspect="1"/>
          </p:cNvPicPr>
          <p:nvPr/>
        </p:nvPicPr>
        <p:blipFill>
          <a:blip r:embed="rId2"/>
          <a:stretch>
            <a:fillRect/>
          </a:stretch>
        </p:blipFill>
        <p:spPr>
          <a:xfrm>
            <a:off x="2461573" y="1845426"/>
            <a:ext cx="7265801" cy="4450303"/>
          </a:xfrm>
          <a:prstGeom prst="rect">
            <a:avLst/>
          </a:prstGeom>
        </p:spPr>
      </p:pic>
    </p:spTree>
    <p:extLst>
      <p:ext uri="{BB962C8B-B14F-4D97-AF65-F5344CB8AC3E}">
        <p14:creationId xmlns:p14="http://schemas.microsoft.com/office/powerpoint/2010/main" val="1662827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710ACE-5BBB-6009-51EC-535C6F56231D}"/>
              </a:ext>
            </a:extLst>
          </p:cNvPr>
          <p:cNvPicPr>
            <a:picLocks noChangeAspect="1"/>
          </p:cNvPicPr>
          <p:nvPr/>
        </p:nvPicPr>
        <p:blipFill>
          <a:blip r:embed="rId2"/>
          <a:stretch>
            <a:fillRect/>
          </a:stretch>
        </p:blipFill>
        <p:spPr>
          <a:xfrm>
            <a:off x="-1" y="-1"/>
            <a:ext cx="7413587" cy="4918509"/>
          </a:xfrm>
          <a:prstGeom prst="rect">
            <a:avLst/>
          </a:prstGeom>
        </p:spPr>
      </p:pic>
      <p:pic>
        <p:nvPicPr>
          <p:cNvPr id="7" name="Picture 6">
            <a:extLst>
              <a:ext uri="{FF2B5EF4-FFF2-40B4-BE49-F238E27FC236}">
                <a16:creationId xmlns:a16="http://schemas.microsoft.com/office/drawing/2014/main" id="{46E13C15-0096-37B3-EC37-CBFD97C34503}"/>
              </a:ext>
            </a:extLst>
          </p:cNvPr>
          <p:cNvPicPr>
            <a:picLocks noChangeAspect="1"/>
          </p:cNvPicPr>
          <p:nvPr/>
        </p:nvPicPr>
        <p:blipFill>
          <a:blip r:embed="rId3"/>
          <a:stretch>
            <a:fillRect/>
          </a:stretch>
        </p:blipFill>
        <p:spPr>
          <a:xfrm>
            <a:off x="7413586" y="342918"/>
            <a:ext cx="4778413" cy="5802358"/>
          </a:xfrm>
          <a:prstGeom prst="rect">
            <a:avLst/>
          </a:prstGeom>
        </p:spPr>
      </p:pic>
    </p:spTree>
    <p:extLst>
      <p:ext uri="{BB962C8B-B14F-4D97-AF65-F5344CB8AC3E}">
        <p14:creationId xmlns:p14="http://schemas.microsoft.com/office/powerpoint/2010/main" val="2696452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DF8491-FBBD-159E-F15F-CA2F83693C98}"/>
              </a:ext>
            </a:extLst>
          </p:cNvPr>
          <p:cNvPicPr>
            <a:picLocks noChangeAspect="1"/>
          </p:cNvPicPr>
          <p:nvPr/>
        </p:nvPicPr>
        <p:blipFill>
          <a:blip r:embed="rId2"/>
          <a:stretch>
            <a:fillRect/>
          </a:stretch>
        </p:blipFill>
        <p:spPr>
          <a:xfrm>
            <a:off x="0" y="0"/>
            <a:ext cx="6890104" cy="3606985"/>
          </a:xfrm>
          <a:prstGeom prst="rect">
            <a:avLst/>
          </a:prstGeom>
        </p:spPr>
      </p:pic>
      <p:pic>
        <p:nvPicPr>
          <p:cNvPr id="7" name="Picture 6">
            <a:extLst>
              <a:ext uri="{FF2B5EF4-FFF2-40B4-BE49-F238E27FC236}">
                <a16:creationId xmlns:a16="http://schemas.microsoft.com/office/drawing/2014/main" id="{93DC1498-38DD-10AA-429C-4D7B28BA2C0E}"/>
              </a:ext>
            </a:extLst>
          </p:cNvPr>
          <p:cNvPicPr>
            <a:picLocks noChangeAspect="1"/>
          </p:cNvPicPr>
          <p:nvPr/>
        </p:nvPicPr>
        <p:blipFill>
          <a:blip r:embed="rId3"/>
          <a:stretch>
            <a:fillRect/>
          </a:stretch>
        </p:blipFill>
        <p:spPr>
          <a:xfrm>
            <a:off x="7326984" y="0"/>
            <a:ext cx="3213265" cy="2902099"/>
          </a:xfrm>
          <a:prstGeom prst="rect">
            <a:avLst/>
          </a:prstGeom>
        </p:spPr>
      </p:pic>
      <p:pic>
        <p:nvPicPr>
          <p:cNvPr id="9" name="Picture 8">
            <a:extLst>
              <a:ext uri="{FF2B5EF4-FFF2-40B4-BE49-F238E27FC236}">
                <a16:creationId xmlns:a16="http://schemas.microsoft.com/office/drawing/2014/main" id="{86A5287A-0CC5-F5A7-0A87-766D7E95F4F5}"/>
              </a:ext>
            </a:extLst>
          </p:cNvPr>
          <p:cNvPicPr>
            <a:picLocks noChangeAspect="1"/>
          </p:cNvPicPr>
          <p:nvPr/>
        </p:nvPicPr>
        <p:blipFill>
          <a:blip r:embed="rId4"/>
          <a:stretch>
            <a:fillRect/>
          </a:stretch>
        </p:blipFill>
        <p:spPr>
          <a:xfrm>
            <a:off x="442762" y="3969864"/>
            <a:ext cx="4489681" cy="387370"/>
          </a:xfrm>
          <a:prstGeom prst="rect">
            <a:avLst/>
          </a:prstGeom>
        </p:spPr>
      </p:pic>
      <p:pic>
        <p:nvPicPr>
          <p:cNvPr id="11" name="Picture 10">
            <a:extLst>
              <a:ext uri="{FF2B5EF4-FFF2-40B4-BE49-F238E27FC236}">
                <a16:creationId xmlns:a16="http://schemas.microsoft.com/office/drawing/2014/main" id="{A516CE2F-A36B-8762-C97B-C251E19C5916}"/>
              </a:ext>
            </a:extLst>
          </p:cNvPr>
          <p:cNvPicPr>
            <a:picLocks noChangeAspect="1"/>
          </p:cNvPicPr>
          <p:nvPr/>
        </p:nvPicPr>
        <p:blipFill>
          <a:blip r:embed="rId5"/>
          <a:stretch>
            <a:fillRect/>
          </a:stretch>
        </p:blipFill>
        <p:spPr>
          <a:xfrm>
            <a:off x="3416418" y="4405160"/>
            <a:ext cx="3910566" cy="2159270"/>
          </a:xfrm>
          <a:prstGeom prst="rect">
            <a:avLst/>
          </a:prstGeom>
        </p:spPr>
      </p:pic>
      <p:pic>
        <p:nvPicPr>
          <p:cNvPr id="13" name="Picture 12">
            <a:extLst>
              <a:ext uri="{FF2B5EF4-FFF2-40B4-BE49-F238E27FC236}">
                <a16:creationId xmlns:a16="http://schemas.microsoft.com/office/drawing/2014/main" id="{7772F88F-F7F0-97ED-50F9-BF72991C84DA}"/>
              </a:ext>
            </a:extLst>
          </p:cNvPr>
          <p:cNvPicPr>
            <a:picLocks noChangeAspect="1"/>
          </p:cNvPicPr>
          <p:nvPr/>
        </p:nvPicPr>
        <p:blipFill>
          <a:blip r:embed="rId6"/>
          <a:stretch>
            <a:fillRect/>
          </a:stretch>
        </p:blipFill>
        <p:spPr>
          <a:xfrm>
            <a:off x="7117979" y="4357235"/>
            <a:ext cx="5074021" cy="2255121"/>
          </a:xfrm>
          <a:prstGeom prst="rect">
            <a:avLst/>
          </a:prstGeom>
        </p:spPr>
      </p:pic>
    </p:spTree>
    <p:extLst>
      <p:ext uri="{BB962C8B-B14F-4D97-AF65-F5344CB8AC3E}">
        <p14:creationId xmlns:p14="http://schemas.microsoft.com/office/powerpoint/2010/main" val="3015921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0B925A-56B1-0551-90F5-E9857FE9AB78}"/>
              </a:ext>
            </a:extLst>
          </p:cNvPr>
          <p:cNvPicPr>
            <a:picLocks noChangeAspect="1"/>
          </p:cNvPicPr>
          <p:nvPr/>
        </p:nvPicPr>
        <p:blipFill>
          <a:blip r:embed="rId2"/>
          <a:stretch>
            <a:fillRect/>
          </a:stretch>
        </p:blipFill>
        <p:spPr>
          <a:xfrm>
            <a:off x="135755" y="0"/>
            <a:ext cx="2641736" cy="406421"/>
          </a:xfrm>
          <a:prstGeom prst="rect">
            <a:avLst/>
          </a:prstGeom>
        </p:spPr>
      </p:pic>
      <p:pic>
        <p:nvPicPr>
          <p:cNvPr id="7" name="Picture 6">
            <a:extLst>
              <a:ext uri="{FF2B5EF4-FFF2-40B4-BE49-F238E27FC236}">
                <a16:creationId xmlns:a16="http://schemas.microsoft.com/office/drawing/2014/main" id="{6D91AA98-6D47-B84C-40B4-4E1827E1E41C}"/>
              </a:ext>
            </a:extLst>
          </p:cNvPr>
          <p:cNvPicPr>
            <a:picLocks noChangeAspect="1"/>
          </p:cNvPicPr>
          <p:nvPr/>
        </p:nvPicPr>
        <p:blipFill>
          <a:blip r:embed="rId3"/>
          <a:stretch>
            <a:fillRect/>
          </a:stretch>
        </p:blipFill>
        <p:spPr>
          <a:xfrm>
            <a:off x="0" y="406421"/>
            <a:ext cx="4620077" cy="4093624"/>
          </a:xfrm>
          <a:prstGeom prst="rect">
            <a:avLst/>
          </a:prstGeom>
        </p:spPr>
      </p:pic>
      <p:pic>
        <p:nvPicPr>
          <p:cNvPr id="9" name="Picture 8">
            <a:extLst>
              <a:ext uri="{FF2B5EF4-FFF2-40B4-BE49-F238E27FC236}">
                <a16:creationId xmlns:a16="http://schemas.microsoft.com/office/drawing/2014/main" id="{5454782D-46A8-134E-339B-BA73144E62E7}"/>
              </a:ext>
            </a:extLst>
          </p:cNvPr>
          <p:cNvPicPr>
            <a:picLocks noChangeAspect="1"/>
          </p:cNvPicPr>
          <p:nvPr/>
        </p:nvPicPr>
        <p:blipFill>
          <a:blip r:embed="rId4"/>
          <a:stretch>
            <a:fillRect/>
          </a:stretch>
        </p:blipFill>
        <p:spPr>
          <a:xfrm>
            <a:off x="4526876" y="0"/>
            <a:ext cx="7689416" cy="4340994"/>
          </a:xfrm>
          <a:prstGeom prst="rect">
            <a:avLst/>
          </a:prstGeom>
        </p:spPr>
      </p:pic>
      <p:pic>
        <p:nvPicPr>
          <p:cNvPr id="13" name="Picture 12">
            <a:extLst>
              <a:ext uri="{FF2B5EF4-FFF2-40B4-BE49-F238E27FC236}">
                <a16:creationId xmlns:a16="http://schemas.microsoft.com/office/drawing/2014/main" id="{56B25959-4F98-44BA-1F11-C66E71C6CBAB}"/>
              </a:ext>
            </a:extLst>
          </p:cNvPr>
          <p:cNvPicPr>
            <a:picLocks noChangeAspect="1"/>
          </p:cNvPicPr>
          <p:nvPr/>
        </p:nvPicPr>
        <p:blipFill>
          <a:blip r:embed="rId5"/>
          <a:stretch>
            <a:fillRect/>
          </a:stretch>
        </p:blipFill>
        <p:spPr>
          <a:xfrm>
            <a:off x="8111541" y="4177599"/>
            <a:ext cx="4080459" cy="2497521"/>
          </a:xfrm>
          <a:prstGeom prst="rect">
            <a:avLst/>
          </a:prstGeom>
        </p:spPr>
      </p:pic>
    </p:spTree>
    <p:extLst>
      <p:ext uri="{BB962C8B-B14F-4D97-AF65-F5344CB8AC3E}">
        <p14:creationId xmlns:p14="http://schemas.microsoft.com/office/powerpoint/2010/main" val="3412528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304B8E-6854-A126-B90F-2FFC9AC6A94C}"/>
              </a:ext>
            </a:extLst>
          </p:cNvPr>
          <p:cNvPicPr>
            <a:picLocks noChangeAspect="1"/>
          </p:cNvPicPr>
          <p:nvPr/>
        </p:nvPicPr>
        <p:blipFill>
          <a:blip r:embed="rId2"/>
          <a:stretch>
            <a:fillRect/>
          </a:stretch>
        </p:blipFill>
        <p:spPr>
          <a:xfrm>
            <a:off x="0" y="0"/>
            <a:ext cx="5429529" cy="717587"/>
          </a:xfrm>
          <a:prstGeom prst="rect">
            <a:avLst/>
          </a:prstGeom>
        </p:spPr>
      </p:pic>
      <p:pic>
        <p:nvPicPr>
          <p:cNvPr id="1026" name="Picture 2">
            <a:extLst>
              <a:ext uri="{FF2B5EF4-FFF2-40B4-BE49-F238E27FC236}">
                <a16:creationId xmlns:a16="http://schemas.microsoft.com/office/drawing/2014/main" id="{0FAE6EB8-1125-DD5D-8FCD-0543B1F9B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04" y="762000"/>
            <a:ext cx="5229225"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6C5370E-8198-A134-D3B7-D3977C1C4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 y="3756025"/>
            <a:ext cx="49911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5547F3F-E1B5-BF20-3FD9-6E30AEDA00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1685" y="717587"/>
            <a:ext cx="54673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801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7DB1-E1DE-07FE-A903-C1094395EE8D}"/>
              </a:ext>
            </a:extLst>
          </p:cNvPr>
          <p:cNvSpPr>
            <a:spLocks noGrp="1"/>
          </p:cNvSpPr>
          <p:nvPr>
            <p:ph type="ctrTitle"/>
          </p:nvPr>
        </p:nvSpPr>
        <p:spPr/>
        <p:txBody>
          <a:bodyPr/>
          <a:lstStyle/>
          <a:p>
            <a:r>
              <a:rPr lang="en-US" dirty="0"/>
              <a:t>Cloud Computing</a:t>
            </a:r>
          </a:p>
        </p:txBody>
      </p:sp>
    </p:spTree>
    <p:extLst>
      <p:ext uri="{BB962C8B-B14F-4D97-AF65-F5344CB8AC3E}">
        <p14:creationId xmlns:p14="http://schemas.microsoft.com/office/powerpoint/2010/main" val="1964806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CFDA11-C306-DB0C-C56E-390391852148}"/>
              </a:ext>
            </a:extLst>
          </p:cNvPr>
          <p:cNvPicPr>
            <a:picLocks noChangeAspect="1"/>
          </p:cNvPicPr>
          <p:nvPr/>
        </p:nvPicPr>
        <p:blipFill>
          <a:blip r:embed="rId2"/>
          <a:stretch>
            <a:fillRect/>
          </a:stretch>
        </p:blipFill>
        <p:spPr>
          <a:xfrm>
            <a:off x="0" y="0"/>
            <a:ext cx="5092962" cy="590580"/>
          </a:xfrm>
          <a:prstGeom prst="rect">
            <a:avLst/>
          </a:prstGeom>
        </p:spPr>
      </p:pic>
      <p:pic>
        <p:nvPicPr>
          <p:cNvPr id="7" name="Picture 6">
            <a:extLst>
              <a:ext uri="{FF2B5EF4-FFF2-40B4-BE49-F238E27FC236}">
                <a16:creationId xmlns:a16="http://schemas.microsoft.com/office/drawing/2014/main" id="{07EFE53D-54FD-5CE9-AE14-2020D19B3930}"/>
              </a:ext>
            </a:extLst>
          </p:cNvPr>
          <p:cNvPicPr>
            <a:picLocks noChangeAspect="1"/>
          </p:cNvPicPr>
          <p:nvPr/>
        </p:nvPicPr>
        <p:blipFill>
          <a:blip r:embed="rId3"/>
          <a:stretch>
            <a:fillRect/>
          </a:stretch>
        </p:blipFill>
        <p:spPr>
          <a:xfrm>
            <a:off x="141459" y="587059"/>
            <a:ext cx="5056734" cy="3378549"/>
          </a:xfrm>
          <a:prstGeom prst="rect">
            <a:avLst/>
          </a:prstGeom>
        </p:spPr>
      </p:pic>
      <p:pic>
        <p:nvPicPr>
          <p:cNvPr id="9" name="Picture 8">
            <a:extLst>
              <a:ext uri="{FF2B5EF4-FFF2-40B4-BE49-F238E27FC236}">
                <a16:creationId xmlns:a16="http://schemas.microsoft.com/office/drawing/2014/main" id="{D1C1391E-C09F-A110-0F14-91141ABDCC49}"/>
              </a:ext>
            </a:extLst>
          </p:cNvPr>
          <p:cNvPicPr>
            <a:picLocks noChangeAspect="1"/>
          </p:cNvPicPr>
          <p:nvPr/>
        </p:nvPicPr>
        <p:blipFill>
          <a:blip r:embed="rId4"/>
          <a:stretch>
            <a:fillRect/>
          </a:stretch>
        </p:blipFill>
        <p:spPr>
          <a:xfrm>
            <a:off x="141459" y="3965608"/>
            <a:ext cx="6881438" cy="2811112"/>
          </a:xfrm>
          <a:prstGeom prst="rect">
            <a:avLst/>
          </a:prstGeom>
        </p:spPr>
      </p:pic>
      <p:pic>
        <p:nvPicPr>
          <p:cNvPr id="11" name="Picture 10">
            <a:extLst>
              <a:ext uri="{FF2B5EF4-FFF2-40B4-BE49-F238E27FC236}">
                <a16:creationId xmlns:a16="http://schemas.microsoft.com/office/drawing/2014/main" id="{2425C6EA-74F3-F094-57E5-D16838D431E6}"/>
              </a:ext>
            </a:extLst>
          </p:cNvPr>
          <p:cNvPicPr>
            <a:picLocks noChangeAspect="1"/>
          </p:cNvPicPr>
          <p:nvPr/>
        </p:nvPicPr>
        <p:blipFill>
          <a:blip r:embed="rId5"/>
          <a:stretch>
            <a:fillRect/>
          </a:stretch>
        </p:blipFill>
        <p:spPr>
          <a:xfrm>
            <a:off x="5234421" y="387071"/>
            <a:ext cx="6871053" cy="3619686"/>
          </a:xfrm>
          <a:prstGeom prst="rect">
            <a:avLst/>
          </a:prstGeom>
        </p:spPr>
      </p:pic>
    </p:spTree>
    <p:extLst>
      <p:ext uri="{BB962C8B-B14F-4D97-AF65-F5344CB8AC3E}">
        <p14:creationId xmlns:p14="http://schemas.microsoft.com/office/powerpoint/2010/main" val="2116107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A94877-1BD8-833D-DC1A-0B0C5FBC93C1}"/>
              </a:ext>
            </a:extLst>
          </p:cNvPr>
          <p:cNvPicPr>
            <a:picLocks noChangeAspect="1"/>
          </p:cNvPicPr>
          <p:nvPr/>
        </p:nvPicPr>
        <p:blipFill>
          <a:blip r:embed="rId2"/>
          <a:stretch>
            <a:fillRect/>
          </a:stretch>
        </p:blipFill>
        <p:spPr>
          <a:xfrm>
            <a:off x="0" y="0"/>
            <a:ext cx="7869604" cy="4124960"/>
          </a:xfrm>
          <a:prstGeom prst="rect">
            <a:avLst/>
          </a:prstGeom>
        </p:spPr>
      </p:pic>
      <p:pic>
        <p:nvPicPr>
          <p:cNvPr id="7" name="Picture 6">
            <a:extLst>
              <a:ext uri="{FF2B5EF4-FFF2-40B4-BE49-F238E27FC236}">
                <a16:creationId xmlns:a16="http://schemas.microsoft.com/office/drawing/2014/main" id="{41BE0252-2C69-C271-0391-5052546E6F13}"/>
              </a:ext>
            </a:extLst>
          </p:cNvPr>
          <p:cNvPicPr>
            <a:picLocks noChangeAspect="1"/>
          </p:cNvPicPr>
          <p:nvPr/>
        </p:nvPicPr>
        <p:blipFill>
          <a:blip r:embed="rId3"/>
          <a:stretch>
            <a:fillRect/>
          </a:stretch>
        </p:blipFill>
        <p:spPr>
          <a:xfrm>
            <a:off x="7818804" y="77380"/>
            <a:ext cx="4373196" cy="5632540"/>
          </a:xfrm>
          <a:prstGeom prst="rect">
            <a:avLst/>
          </a:prstGeom>
        </p:spPr>
      </p:pic>
    </p:spTree>
    <p:extLst>
      <p:ext uri="{BB962C8B-B14F-4D97-AF65-F5344CB8AC3E}">
        <p14:creationId xmlns:p14="http://schemas.microsoft.com/office/powerpoint/2010/main" val="673081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440A0-48AE-495F-687F-B256C357B5A8}"/>
              </a:ext>
            </a:extLst>
          </p:cNvPr>
          <p:cNvPicPr>
            <a:picLocks noChangeAspect="1"/>
          </p:cNvPicPr>
          <p:nvPr/>
        </p:nvPicPr>
        <p:blipFill>
          <a:blip r:embed="rId2"/>
          <a:stretch>
            <a:fillRect/>
          </a:stretch>
        </p:blipFill>
        <p:spPr>
          <a:xfrm>
            <a:off x="0" y="-1"/>
            <a:ext cx="8075596" cy="6899181"/>
          </a:xfrm>
          <a:prstGeom prst="rect">
            <a:avLst/>
          </a:prstGeom>
        </p:spPr>
      </p:pic>
      <p:pic>
        <p:nvPicPr>
          <p:cNvPr id="7" name="Picture 6">
            <a:extLst>
              <a:ext uri="{FF2B5EF4-FFF2-40B4-BE49-F238E27FC236}">
                <a16:creationId xmlns:a16="http://schemas.microsoft.com/office/drawing/2014/main" id="{B4755E82-108A-A591-C3E7-FF64CE8FE75F}"/>
              </a:ext>
            </a:extLst>
          </p:cNvPr>
          <p:cNvPicPr>
            <a:picLocks noChangeAspect="1"/>
          </p:cNvPicPr>
          <p:nvPr/>
        </p:nvPicPr>
        <p:blipFill>
          <a:blip r:embed="rId3"/>
          <a:stretch>
            <a:fillRect/>
          </a:stretch>
        </p:blipFill>
        <p:spPr>
          <a:xfrm>
            <a:off x="8241395" y="1116802"/>
            <a:ext cx="3616394" cy="1462768"/>
          </a:xfrm>
          <a:prstGeom prst="rect">
            <a:avLst/>
          </a:prstGeom>
        </p:spPr>
      </p:pic>
    </p:spTree>
    <p:extLst>
      <p:ext uri="{BB962C8B-B14F-4D97-AF65-F5344CB8AC3E}">
        <p14:creationId xmlns:p14="http://schemas.microsoft.com/office/powerpoint/2010/main" val="438881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17C927-D323-4817-B91C-10694332492B}"/>
              </a:ext>
            </a:extLst>
          </p:cNvPr>
          <p:cNvPicPr>
            <a:picLocks noChangeAspect="1"/>
          </p:cNvPicPr>
          <p:nvPr/>
        </p:nvPicPr>
        <p:blipFill>
          <a:blip r:embed="rId2"/>
          <a:stretch>
            <a:fillRect/>
          </a:stretch>
        </p:blipFill>
        <p:spPr>
          <a:xfrm>
            <a:off x="-1" y="0"/>
            <a:ext cx="6493263" cy="5374640"/>
          </a:xfrm>
          <a:prstGeom prst="rect">
            <a:avLst/>
          </a:prstGeom>
        </p:spPr>
      </p:pic>
      <p:pic>
        <p:nvPicPr>
          <p:cNvPr id="9" name="Picture 8">
            <a:extLst>
              <a:ext uri="{FF2B5EF4-FFF2-40B4-BE49-F238E27FC236}">
                <a16:creationId xmlns:a16="http://schemas.microsoft.com/office/drawing/2014/main" id="{6DEEAAAA-DA09-4ABF-67BC-EA2D52B88868}"/>
              </a:ext>
            </a:extLst>
          </p:cNvPr>
          <p:cNvPicPr>
            <a:picLocks noChangeAspect="1"/>
          </p:cNvPicPr>
          <p:nvPr/>
        </p:nvPicPr>
        <p:blipFill>
          <a:blip r:embed="rId3"/>
          <a:stretch>
            <a:fillRect/>
          </a:stretch>
        </p:blipFill>
        <p:spPr>
          <a:xfrm>
            <a:off x="6885247" y="179635"/>
            <a:ext cx="4239953" cy="5104760"/>
          </a:xfrm>
          <a:prstGeom prst="rect">
            <a:avLst/>
          </a:prstGeom>
        </p:spPr>
      </p:pic>
    </p:spTree>
    <p:extLst>
      <p:ext uri="{BB962C8B-B14F-4D97-AF65-F5344CB8AC3E}">
        <p14:creationId xmlns:p14="http://schemas.microsoft.com/office/powerpoint/2010/main" val="1342912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68407-9DF6-0950-A88B-E1C1AA9C34C9}"/>
              </a:ext>
            </a:extLst>
          </p:cNvPr>
          <p:cNvPicPr>
            <a:picLocks noChangeAspect="1"/>
          </p:cNvPicPr>
          <p:nvPr/>
        </p:nvPicPr>
        <p:blipFill>
          <a:blip r:embed="rId2"/>
          <a:stretch>
            <a:fillRect/>
          </a:stretch>
        </p:blipFill>
        <p:spPr>
          <a:xfrm>
            <a:off x="0" y="0"/>
            <a:ext cx="5321780" cy="5611528"/>
          </a:xfrm>
          <a:prstGeom prst="rect">
            <a:avLst/>
          </a:prstGeom>
        </p:spPr>
      </p:pic>
      <p:pic>
        <p:nvPicPr>
          <p:cNvPr id="7" name="Picture 6">
            <a:extLst>
              <a:ext uri="{FF2B5EF4-FFF2-40B4-BE49-F238E27FC236}">
                <a16:creationId xmlns:a16="http://schemas.microsoft.com/office/drawing/2014/main" id="{D9A67FE7-7907-22A0-45F1-BEDAF96BCBA1}"/>
              </a:ext>
            </a:extLst>
          </p:cNvPr>
          <p:cNvPicPr>
            <a:picLocks noChangeAspect="1"/>
          </p:cNvPicPr>
          <p:nvPr/>
        </p:nvPicPr>
        <p:blipFill>
          <a:blip r:embed="rId3"/>
          <a:stretch>
            <a:fillRect/>
          </a:stretch>
        </p:blipFill>
        <p:spPr>
          <a:xfrm>
            <a:off x="5190316" y="0"/>
            <a:ext cx="6769448" cy="3378374"/>
          </a:xfrm>
          <a:prstGeom prst="rect">
            <a:avLst/>
          </a:prstGeom>
        </p:spPr>
      </p:pic>
      <p:pic>
        <p:nvPicPr>
          <p:cNvPr id="9" name="Picture 8">
            <a:extLst>
              <a:ext uri="{FF2B5EF4-FFF2-40B4-BE49-F238E27FC236}">
                <a16:creationId xmlns:a16="http://schemas.microsoft.com/office/drawing/2014/main" id="{D4A7B0B1-F70E-F58C-747F-E3CA45E896E3}"/>
              </a:ext>
            </a:extLst>
          </p:cNvPr>
          <p:cNvPicPr>
            <a:picLocks noChangeAspect="1"/>
          </p:cNvPicPr>
          <p:nvPr/>
        </p:nvPicPr>
        <p:blipFill>
          <a:blip r:embed="rId4"/>
          <a:stretch>
            <a:fillRect/>
          </a:stretch>
        </p:blipFill>
        <p:spPr>
          <a:xfrm>
            <a:off x="5057058" y="3225613"/>
            <a:ext cx="3175163" cy="3632387"/>
          </a:xfrm>
          <a:prstGeom prst="rect">
            <a:avLst/>
          </a:prstGeom>
        </p:spPr>
      </p:pic>
      <p:pic>
        <p:nvPicPr>
          <p:cNvPr id="11" name="Picture 10">
            <a:extLst>
              <a:ext uri="{FF2B5EF4-FFF2-40B4-BE49-F238E27FC236}">
                <a16:creationId xmlns:a16="http://schemas.microsoft.com/office/drawing/2014/main" id="{0856450D-F92D-9400-30ED-4B6F96B41C32}"/>
              </a:ext>
            </a:extLst>
          </p:cNvPr>
          <p:cNvPicPr>
            <a:picLocks noChangeAspect="1"/>
          </p:cNvPicPr>
          <p:nvPr/>
        </p:nvPicPr>
        <p:blipFill>
          <a:blip r:embed="rId5"/>
          <a:stretch>
            <a:fillRect/>
          </a:stretch>
        </p:blipFill>
        <p:spPr>
          <a:xfrm>
            <a:off x="8378229" y="3815439"/>
            <a:ext cx="3435527" cy="2927500"/>
          </a:xfrm>
          <a:prstGeom prst="rect">
            <a:avLst/>
          </a:prstGeom>
        </p:spPr>
      </p:pic>
    </p:spTree>
    <p:extLst>
      <p:ext uri="{BB962C8B-B14F-4D97-AF65-F5344CB8AC3E}">
        <p14:creationId xmlns:p14="http://schemas.microsoft.com/office/powerpoint/2010/main" val="842746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88B008-9DA9-7105-023F-41715A8D27C1}"/>
              </a:ext>
            </a:extLst>
          </p:cNvPr>
          <p:cNvPicPr>
            <a:picLocks noChangeAspect="1"/>
          </p:cNvPicPr>
          <p:nvPr/>
        </p:nvPicPr>
        <p:blipFill>
          <a:blip r:embed="rId2"/>
          <a:stretch>
            <a:fillRect/>
          </a:stretch>
        </p:blipFill>
        <p:spPr>
          <a:xfrm>
            <a:off x="0" y="-1"/>
            <a:ext cx="5545732" cy="6025415"/>
          </a:xfrm>
          <a:prstGeom prst="rect">
            <a:avLst/>
          </a:prstGeom>
        </p:spPr>
      </p:pic>
      <p:pic>
        <p:nvPicPr>
          <p:cNvPr id="7" name="Picture 6">
            <a:extLst>
              <a:ext uri="{FF2B5EF4-FFF2-40B4-BE49-F238E27FC236}">
                <a16:creationId xmlns:a16="http://schemas.microsoft.com/office/drawing/2014/main" id="{AC062BD8-124F-5CA4-A8C0-D8052AC45480}"/>
              </a:ext>
            </a:extLst>
          </p:cNvPr>
          <p:cNvPicPr>
            <a:picLocks noChangeAspect="1"/>
          </p:cNvPicPr>
          <p:nvPr/>
        </p:nvPicPr>
        <p:blipFill>
          <a:blip r:embed="rId3"/>
          <a:stretch>
            <a:fillRect/>
          </a:stretch>
        </p:blipFill>
        <p:spPr>
          <a:xfrm>
            <a:off x="5812025" y="189774"/>
            <a:ext cx="6426509" cy="5835640"/>
          </a:xfrm>
          <a:prstGeom prst="rect">
            <a:avLst/>
          </a:prstGeom>
        </p:spPr>
      </p:pic>
    </p:spTree>
    <p:extLst>
      <p:ext uri="{BB962C8B-B14F-4D97-AF65-F5344CB8AC3E}">
        <p14:creationId xmlns:p14="http://schemas.microsoft.com/office/powerpoint/2010/main" val="3319034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62338F-883A-FCC3-CC63-AEB25F374D26}"/>
              </a:ext>
            </a:extLst>
          </p:cNvPr>
          <p:cNvPicPr>
            <a:picLocks noChangeAspect="1"/>
          </p:cNvPicPr>
          <p:nvPr/>
        </p:nvPicPr>
        <p:blipFill>
          <a:blip r:embed="rId2"/>
          <a:stretch>
            <a:fillRect/>
          </a:stretch>
        </p:blipFill>
        <p:spPr>
          <a:xfrm>
            <a:off x="-1" y="0"/>
            <a:ext cx="6316313" cy="6736080"/>
          </a:xfrm>
          <a:prstGeom prst="rect">
            <a:avLst/>
          </a:prstGeom>
        </p:spPr>
      </p:pic>
      <p:pic>
        <p:nvPicPr>
          <p:cNvPr id="7" name="Picture 6">
            <a:extLst>
              <a:ext uri="{FF2B5EF4-FFF2-40B4-BE49-F238E27FC236}">
                <a16:creationId xmlns:a16="http://schemas.microsoft.com/office/drawing/2014/main" id="{E0FE345E-AB25-FA8B-4E07-966BB416203F}"/>
              </a:ext>
            </a:extLst>
          </p:cNvPr>
          <p:cNvPicPr>
            <a:picLocks noChangeAspect="1"/>
          </p:cNvPicPr>
          <p:nvPr/>
        </p:nvPicPr>
        <p:blipFill>
          <a:blip r:embed="rId3"/>
          <a:stretch>
            <a:fillRect/>
          </a:stretch>
        </p:blipFill>
        <p:spPr>
          <a:xfrm>
            <a:off x="5755908" y="647394"/>
            <a:ext cx="5570011" cy="672243"/>
          </a:xfrm>
          <a:prstGeom prst="rect">
            <a:avLst/>
          </a:prstGeom>
        </p:spPr>
      </p:pic>
      <p:pic>
        <p:nvPicPr>
          <p:cNvPr id="9" name="Picture 8">
            <a:extLst>
              <a:ext uri="{FF2B5EF4-FFF2-40B4-BE49-F238E27FC236}">
                <a16:creationId xmlns:a16="http://schemas.microsoft.com/office/drawing/2014/main" id="{9F942829-B054-DE54-3FB2-66968DA4804D}"/>
              </a:ext>
            </a:extLst>
          </p:cNvPr>
          <p:cNvPicPr>
            <a:picLocks noChangeAspect="1"/>
          </p:cNvPicPr>
          <p:nvPr/>
        </p:nvPicPr>
        <p:blipFill>
          <a:blip r:embed="rId4"/>
          <a:stretch>
            <a:fillRect/>
          </a:stretch>
        </p:blipFill>
        <p:spPr>
          <a:xfrm>
            <a:off x="5755908" y="1319637"/>
            <a:ext cx="6436090" cy="1699157"/>
          </a:xfrm>
          <a:prstGeom prst="rect">
            <a:avLst/>
          </a:prstGeom>
        </p:spPr>
      </p:pic>
      <p:pic>
        <p:nvPicPr>
          <p:cNvPr id="13" name="Picture 12">
            <a:extLst>
              <a:ext uri="{FF2B5EF4-FFF2-40B4-BE49-F238E27FC236}">
                <a16:creationId xmlns:a16="http://schemas.microsoft.com/office/drawing/2014/main" id="{4FDF3291-8640-59FE-AC08-52415DB20DED}"/>
              </a:ext>
            </a:extLst>
          </p:cNvPr>
          <p:cNvPicPr>
            <a:picLocks noChangeAspect="1"/>
          </p:cNvPicPr>
          <p:nvPr/>
        </p:nvPicPr>
        <p:blipFill>
          <a:blip r:embed="rId5"/>
          <a:stretch>
            <a:fillRect/>
          </a:stretch>
        </p:blipFill>
        <p:spPr>
          <a:xfrm>
            <a:off x="5755908" y="3169694"/>
            <a:ext cx="6436091" cy="3566386"/>
          </a:xfrm>
          <a:prstGeom prst="rect">
            <a:avLst/>
          </a:prstGeom>
        </p:spPr>
      </p:pic>
    </p:spTree>
    <p:extLst>
      <p:ext uri="{BB962C8B-B14F-4D97-AF65-F5344CB8AC3E}">
        <p14:creationId xmlns:p14="http://schemas.microsoft.com/office/powerpoint/2010/main" val="1388957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C34362-3A7F-DE9A-28FD-E64E7864193A}"/>
              </a:ext>
            </a:extLst>
          </p:cNvPr>
          <p:cNvPicPr>
            <a:picLocks noChangeAspect="1"/>
          </p:cNvPicPr>
          <p:nvPr/>
        </p:nvPicPr>
        <p:blipFill>
          <a:blip r:embed="rId2"/>
          <a:stretch>
            <a:fillRect/>
          </a:stretch>
        </p:blipFill>
        <p:spPr>
          <a:xfrm>
            <a:off x="1" y="132080"/>
            <a:ext cx="7782560" cy="4612640"/>
          </a:xfrm>
          <a:prstGeom prst="rect">
            <a:avLst/>
          </a:prstGeom>
        </p:spPr>
      </p:pic>
      <p:pic>
        <p:nvPicPr>
          <p:cNvPr id="7" name="Picture 6">
            <a:extLst>
              <a:ext uri="{FF2B5EF4-FFF2-40B4-BE49-F238E27FC236}">
                <a16:creationId xmlns:a16="http://schemas.microsoft.com/office/drawing/2014/main" id="{D1E27A88-0984-A004-AF30-AD73DC888A9B}"/>
              </a:ext>
            </a:extLst>
          </p:cNvPr>
          <p:cNvPicPr>
            <a:picLocks noChangeAspect="1"/>
          </p:cNvPicPr>
          <p:nvPr/>
        </p:nvPicPr>
        <p:blipFill>
          <a:blip r:embed="rId3"/>
          <a:stretch>
            <a:fillRect/>
          </a:stretch>
        </p:blipFill>
        <p:spPr>
          <a:xfrm>
            <a:off x="7782561" y="9893"/>
            <a:ext cx="4409439" cy="4460240"/>
          </a:xfrm>
          <a:prstGeom prst="rect">
            <a:avLst/>
          </a:prstGeom>
        </p:spPr>
      </p:pic>
      <p:pic>
        <p:nvPicPr>
          <p:cNvPr id="9" name="Picture 8">
            <a:extLst>
              <a:ext uri="{FF2B5EF4-FFF2-40B4-BE49-F238E27FC236}">
                <a16:creationId xmlns:a16="http://schemas.microsoft.com/office/drawing/2014/main" id="{5F313534-77F7-7464-C98F-4E95C0668AF5}"/>
              </a:ext>
            </a:extLst>
          </p:cNvPr>
          <p:cNvPicPr>
            <a:picLocks noChangeAspect="1"/>
          </p:cNvPicPr>
          <p:nvPr/>
        </p:nvPicPr>
        <p:blipFill>
          <a:blip r:embed="rId4"/>
          <a:stretch>
            <a:fillRect/>
          </a:stretch>
        </p:blipFill>
        <p:spPr>
          <a:xfrm>
            <a:off x="7782561" y="4266983"/>
            <a:ext cx="3994484" cy="2591017"/>
          </a:xfrm>
          <a:prstGeom prst="rect">
            <a:avLst/>
          </a:prstGeom>
        </p:spPr>
      </p:pic>
      <p:pic>
        <p:nvPicPr>
          <p:cNvPr id="13" name="Picture 12">
            <a:extLst>
              <a:ext uri="{FF2B5EF4-FFF2-40B4-BE49-F238E27FC236}">
                <a16:creationId xmlns:a16="http://schemas.microsoft.com/office/drawing/2014/main" id="{60ADD13A-21B4-6096-91F7-3632A024679C}"/>
              </a:ext>
            </a:extLst>
          </p:cNvPr>
          <p:cNvPicPr>
            <a:picLocks noChangeAspect="1"/>
          </p:cNvPicPr>
          <p:nvPr/>
        </p:nvPicPr>
        <p:blipFill>
          <a:blip r:embed="rId5"/>
          <a:stretch>
            <a:fillRect/>
          </a:stretch>
        </p:blipFill>
        <p:spPr>
          <a:xfrm>
            <a:off x="1686559" y="3992662"/>
            <a:ext cx="3230881" cy="2865338"/>
          </a:xfrm>
          <a:prstGeom prst="rect">
            <a:avLst/>
          </a:prstGeom>
        </p:spPr>
      </p:pic>
      <p:pic>
        <p:nvPicPr>
          <p:cNvPr id="15" name="Picture 14">
            <a:extLst>
              <a:ext uri="{FF2B5EF4-FFF2-40B4-BE49-F238E27FC236}">
                <a16:creationId xmlns:a16="http://schemas.microsoft.com/office/drawing/2014/main" id="{47A4BD61-5903-49C5-F95C-4875DDC4EB58}"/>
              </a:ext>
            </a:extLst>
          </p:cNvPr>
          <p:cNvPicPr>
            <a:picLocks noChangeAspect="1"/>
          </p:cNvPicPr>
          <p:nvPr/>
        </p:nvPicPr>
        <p:blipFill>
          <a:blip r:embed="rId6"/>
          <a:stretch>
            <a:fillRect/>
          </a:stretch>
        </p:blipFill>
        <p:spPr>
          <a:xfrm>
            <a:off x="5279983" y="4882147"/>
            <a:ext cx="1632034" cy="704886"/>
          </a:xfrm>
          <a:prstGeom prst="rect">
            <a:avLst/>
          </a:prstGeom>
        </p:spPr>
      </p:pic>
    </p:spTree>
    <p:extLst>
      <p:ext uri="{BB962C8B-B14F-4D97-AF65-F5344CB8AC3E}">
        <p14:creationId xmlns:p14="http://schemas.microsoft.com/office/powerpoint/2010/main" val="3527025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3651CA-EA5A-E49E-CD08-04C6F3A773F3}"/>
              </a:ext>
            </a:extLst>
          </p:cNvPr>
          <p:cNvPicPr>
            <a:picLocks noChangeAspect="1"/>
          </p:cNvPicPr>
          <p:nvPr/>
        </p:nvPicPr>
        <p:blipFill>
          <a:blip r:embed="rId2"/>
          <a:stretch>
            <a:fillRect/>
          </a:stretch>
        </p:blipFill>
        <p:spPr>
          <a:xfrm>
            <a:off x="0" y="0"/>
            <a:ext cx="6381549" cy="3407794"/>
          </a:xfrm>
          <a:prstGeom prst="rect">
            <a:avLst/>
          </a:prstGeom>
        </p:spPr>
      </p:pic>
      <p:pic>
        <p:nvPicPr>
          <p:cNvPr id="7" name="Picture 6">
            <a:extLst>
              <a:ext uri="{FF2B5EF4-FFF2-40B4-BE49-F238E27FC236}">
                <a16:creationId xmlns:a16="http://schemas.microsoft.com/office/drawing/2014/main" id="{D56871F7-695F-55F8-C127-05CCBDC4336A}"/>
              </a:ext>
            </a:extLst>
          </p:cNvPr>
          <p:cNvPicPr>
            <a:picLocks noChangeAspect="1"/>
          </p:cNvPicPr>
          <p:nvPr/>
        </p:nvPicPr>
        <p:blipFill>
          <a:blip r:embed="rId3"/>
          <a:stretch>
            <a:fillRect/>
          </a:stretch>
        </p:blipFill>
        <p:spPr>
          <a:xfrm>
            <a:off x="4845309" y="3231964"/>
            <a:ext cx="6852002" cy="3626036"/>
          </a:xfrm>
          <a:prstGeom prst="rect">
            <a:avLst/>
          </a:prstGeom>
        </p:spPr>
      </p:pic>
    </p:spTree>
    <p:extLst>
      <p:ext uri="{BB962C8B-B14F-4D97-AF65-F5344CB8AC3E}">
        <p14:creationId xmlns:p14="http://schemas.microsoft.com/office/powerpoint/2010/main" val="4032044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1E92F9-EAF3-E727-3F1D-C467B3AAF32D}"/>
              </a:ext>
            </a:extLst>
          </p:cNvPr>
          <p:cNvPicPr>
            <a:picLocks noChangeAspect="1"/>
          </p:cNvPicPr>
          <p:nvPr/>
        </p:nvPicPr>
        <p:blipFill>
          <a:blip r:embed="rId2"/>
          <a:stretch>
            <a:fillRect/>
          </a:stretch>
        </p:blipFill>
        <p:spPr>
          <a:xfrm>
            <a:off x="0" y="0"/>
            <a:ext cx="7468732" cy="3906615"/>
          </a:xfrm>
          <a:prstGeom prst="rect">
            <a:avLst/>
          </a:prstGeom>
        </p:spPr>
      </p:pic>
      <p:pic>
        <p:nvPicPr>
          <p:cNvPr id="7" name="Picture 6">
            <a:extLst>
              <a:ext uri="{FF2B5EF4-FFF2-40B4-BE49-F238E27FC236}">
                <a16:creationId xmlns:a16="http://schemas.microsoft.com/office/drawing/2014/main" id="{FFD2FAD5-01E0-0BE2-30C1-0AE974586DB3}"/>
              </a:ext>
            </a:extLst>
          </p:cNvPr>
          <p:cNvPicPr>
            <a:picLocks noChangeAspect="1"/>
          </p:cNvPicPr>
          <p:nvPr/>
        </p:nvPicPr>
        <p:blipFill>
          <a:blip r:embed="rId3"/>
          <a:stretch>
            <a:fillRect/>
          </a:stretch>
        </p:blipFill>
        <p:spPr>
          <a:xfrm>
            <a:off x="0" y="3799840"/>
            <a:ext cx="7468732" cy="2970599"/>
          </a:xfrm>
          <a:prstGeom prst="rect">
            <a:avLst/>
          </a:prstGeom>
        </p:spPr>
      </p:pic>
      <p:pic>
        <p:nvPicPr>
          <p:cNvPr id="9" name="Picture 8">
            <a:extLst>
              <a:ext uri="{FF2B5EF4-FFF2-40B4-BE49-F238E27FC236}">
                <a16:creationId xmlns:a16="http://schemas.microsoft.com/office/drawing/2014/main" id="{565BD157-4ADA-0A21-1113-2FC9E6869421}"/>
              </a:ext>
            </a:extLst>
          </p:cNvPr>
          <p:cNvPicPr>
            <a:picLocks noChangeAspect="1"/>
          </p:cNvPicPr>
          <p:nvPr/>
        </p:nvPicPr>
        <p:blipFill>
          <a:blip r:embed="rId4"/>
          <a:stretch>
            <a:fillRect/>
          </a:stretch>
        </p:blipFill>
        <p:spPr>
          <a:xfrm>
            <a:off x="7360707" y="550476"/>
            <a:ext cx="4831293" cy="2760615"/>
          </a:xfrm>
          <a:prstGeom prst="rect">
            <a:avLst/>
          </a:prstGeom>
        </p:spPr>
      </p:pic>
    </p:spTree>
    <p:extLst>
      <p:ext uri="{BB962C8B-B14F-4D97-AF65-F5344CB8AC3E}">
        <p14:creationId xmlns:p14="http://schemas.microsoft.com/office/powerpoint/2010/main" val="1593525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BD45D4C-B2FB-80D5-10CE-00AC935ED913}"/>
              </a:ext>
            </a:extLst>
          </p:cNvPr>
          <p:cNvSpPr txBox="1"/>
          <p:nvPr/>
        </p:nvSpPr>
        <p:spPr>
          <a:xfrm>
            <a:off x="192505" y="105878"/>
            <a:ext cx="933651" cy="646331"/>
          </a:xfrm>
          <a:prstGeom prst="rect">
            <a:avLst/>
          </a:prstGeom>
          <a:noFill/>
        </p:spPr>
        <p:txBody>
          <a:bodyPr wrap="square" rtlCol="0">
            <a:spAutoFit/>
          </a:bodyPr>
          <a:lstStyle/>
          <a:p>
            <a:r>
              <a:rPr lang="en-US" dirty="0"/>
              <a:t>UNIT 4,5</a:t>
            </a:r>
          </a:p>
        </p:txBody>
      </p:sp>
      <p:pic>
        <p:nvPicPr>
          <p:cNvPr id="8" name="Picture 7">
            <a:extLst>
              <a:ext uri="{FF2B5EF4-FFF2-40B4-BE49-F238E27FC236}">
                <a16:creationId xmlns:a16="http://schemas.microsoft.com/office/drawing/2014/main" id="{76A65D12-6862-F869-D741-0118945FA641}"/>
              </a:ext>
            </a:extLst>
          </p:cNvPr>
          <p:cNvPicPr>
            <a:picLocks noChangeAspect="1"/>
          </p:cNvPicPr>
          <p:nvPr/>
        </p:nvPicPr>
        <p:blipFill>
          <a:blip r:embed="rId2"/>
          <a:stretch>
            <a:fillRect/>
          </a:stretch>
        </p:blipFill>
        <p:spPr>
          <a:xfrm>
            <a:off x="384333" y="890096"/>
            <a:ext cx="5163027" cy="5040097"/>
          </a:xfrm>
          <a:prstGeom prst="rect">
            <a:avLst/>
          </a:prstGeom>
        </p:spPr>
      </p:pic>
    </p:spTree>
    <p:extLst>
      <p:ext uri="{BB962C8B-B14F-4D97-AF65-F5344CB8AC3E}">
        <p14:creationId xmlns:p14="http://schemas.microsoft.com/office/powerpoint/2010/main" val="11047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2ACFAF-EE7F-1C3D-D62A-95011B8A91F8}"/>
              </a:ext>
            </a:extLst>
          </p:cNvPr>
          <p:cNvPicPr>
            <a:picLocks noChangeAspect="1"/>
          </p:cNvPicPr>
          <p:nvPr/>
        </p:nvPicPr>
        <p:blipFill>
          <a:blip r:embed="rId2"/>
          <a:stretch>
            <a:fillRect/>
          </a:stretch>
        </p:blipFill>
        <p:spPr>
          <a:xfrm>
            <a:off x="0" y="0"/>
            <a:ext cx="8162223" cy="4092523"/>
          </a:xfrm>
          <a:prstGeom prst="rect">
            <a:avLst/>
          </a:prstGeom>
        </p:spPr>
      </p:pic>
      <p:pic>
        <p:nvPicPr>
          <p:cNvPr id="7" name="Picture 6">
            <a:extLst>
              <a:ext uri="{FF2B5EF4-FFF2-40B4-BE49-F238E27FC236}">
                <a16:creationId xmlns:a16="http://schemas.microsoft.com/office/drawing/2014/main" id="{A73BD9DC-91D3-2897-3A1B-BA015D98E655}"/>
              </a:ext>
            </a:extLst>
          </p:cNvPr>
          <p:cNvPicPr>
            <a:picLocks noChangeAspect="1"/>
          </p:cNvPicPr>
          <p:nvPr/>
        </p:nvPicPr>
        <p:blipFill>
          <a:blip r:embed="rId3"/>
          <a:stretch>
            <a:fillRect/>
          </a:stretch>
        </p:blipFill>
        <p:spPr>
          <a:xfrm>
            <a:off x="4936430" y="3428999"/>
            <a:ext cx="7255570" cy="3323123"/>
          </a:xfrm>
          <a:prstGeom prst="rect">
            <a:avLst/>
          </a:prstGeom>
        </p:spPr>
      </p:pic>
    </p:spTree>
    <p:extLst>
      <p:ext uri="{BB962C8B-B14F-4D97-AF65-F5344CB8AC3E}">
        <p14:creationId xmlns:p14="http://schemas.microsoft.com/office/powerpoint/2010/main" val="3334407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7D77D3-B427-03FD-7335-6D693A3E487F}"/>
              </a:ext>
            </a:extLst>
          </p:cNvPr>
          <p:cNvPicPr>
            <a:picLocks noChangeAspect="1"/>
          </p:cNvPicPr>
          <p:nvPr/>
        </p:nvPicPr>
        <p:blipFill>
          <a:blip r:embed="rId2"/>
          <a:stretch>
            <a:fillRect/>
          </a:stretch>
        </p:blipFill>
        <p:spPr>
          <a:xfrm>
            <a:off x="0" y="0"/>
            <a:ext cx="10039149" cy="4429096"/>
          </a:xfrm>
          <a:prstGeom prst="rect">
            <a:avLst/>
          </a:prstGeom>
        </p:spPr>
      </p:pic>
      <p:pic>
        <p:nvPicPr>
          <p:cNvPr id="7" name="Picture 6">
            <a:extLst>
              <a:ext uri="{FF2B5EF4-FFF2-40B4-BE49-F238E27FC236}">
                <a16:creationId xmlns:a16="http://schemas.microsoft.com/office/drawing/2014/main" id="{36282E4A-6081-AE6E-CCAD-D3517460839B}"/>
              </a:ext>
            </a:extLst>
          </p:cNvPr>
          <p:cNvPicPr>
            <a:picLocks noChangeAspect="1"/>
          </p:cNvPicPr>
          <p:nvPr/>
        </p:nvPicPr>
        <p:blipFill>
          <a:blip r:embed="rId3"/>
          <a:stretch>
            <a:fillRect/>
          </a:stretch>
        </p:blipFill>
        <p:spPr>
          <a:xfrm>
            <a:off x="0" y="4340994"/>
            <a:ext cx="10204128" cy="2411710"/>
          </a:xfrm>
          <a:prstGeom prst="rect">
            <a:avLst/>
          </a:prstGeom>
        </p:spPr>
      </p:pic>
    </p:spTree>
    <p:extLst>
      <p:ext uri="{BB962C8B-B14F-4D97-AF65-F5344CB8AC3E}">
        <p14:creationId xmlns:p14="http://schemas.microsoft.com/office/powerpoint/2010/main" val="106627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2FD1CC-CD77-880A-4CBE-F563E6587B50}"/>
              </a:ext>
            </a:extLst>
          </p:cNvPr>
          <p:cNvPicPr>
            <a:picLocks noChangeAspect="1"/>
          </p:cNvPicPr>
          <p:nvPr/>
        </p:nvPicPr>
        <p:blipFill>
          <a:blip r:embed="rId2"/>
          <a:stretch>
            <a:fillRect/>
          </a:stretch>
        </p:blipFill>
        <p:spPr>
          <a:xfrm>
            <a:off x="7984042" y="0"/>
            <a:ext cx="4207958" cy="5421078"/>
          </a:xfrm>
          <a:prstGeom prst="rect">
            <a:avLst/>
          </a:prstGeom>
        </p:spPr>
      </p:pic>
      <p:pic>
        <p:nvPicPr>
          <p:cNvPr id="7" name="Picture 6">
            <a:extLst>
              <a:ext uri="{FF2B5EF4-FFF2-40B4-BE49-F238E27FC236}">
                <a16:creationId xmlns:a16="http://schemas.microsoft.com/office/drawing/2014/main" id="{B7FE285D-F4D3-CF47-5858-04CB59C97693}"/>
              </a:ext>
            </a:extLst>
          </p:cNvPr>
          <p:cNvPicPr>
            <a:picLocks noChangeAspect="1"/>
          </p:cNvPicPr>
          <p:nvPr/>
        </p:nvPicPr>
        <p:blipFill>
          <a:blip r:embed="rId3"/>
          <a:stretch>
            <a:fillRect/>
          </a:stretch>
        </p:blipFill>
        <p:spPr>
          <a:xfrm>
            <a:off x="0" y="168618"/>
            <a:ext cx="7984042" cy="6251433"/>
          </a:xfrm>
          <a:prstGeom prst="rect">
            <a:avLst/>
          </a:prstGeom>
        </p:spPr>
      </p:pic>
    </p:spTree>
    <p:extLst>
      <p:ext uri="{BB962C8B-B14F-4D97-AF65-F5344CB8AC3E}">
        <p14:creationId xmlns:p14="http://schemas.microsoft.com/office/powerpoint/2010/main" val="237012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480316-EB6C-5B49-791B-08463A0628DA}"/>
              </a:ext>
            </a:extLst>
          </p:cNvPr>
          <p:cNvPicPr>
            <a:picLocks noChangeAspect="1"/>
          </p:cNvPicPr>
          <p:nvPr/>
        </p:nvPicPr>
        <p:blipFill>
          <a:blip r:embed="rId2"/>
          <a:stretch>
            <a:fillRect/>
          </a:stretch>
        </p:blipFill>
        <p:spPr>
          <a:xfrm>
            <a:off x="0" y="0"/>
            <a:ext cx="11733367" cy="6410425"/>
          </a:xfrm>
          <a:prstGeom prst="rect">
            <a:avLst/>
          </a:prstGeom>
        </p:spPr>
      </p:pic>
    </p:spTree>
    <p:extLst>
      <p:ext uri="{BB962C8B-B14F-4D97-AF65-F5344CB8AC3E}">
        <p14:creationId xmlns:p14="http://schemas.microsoft.com/office/powerpoint/2010/main" val="3930191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D39207-11BE-9A9D-06A4-62DF265B3ED3}"/>
              </a:ext>
            </a:extLst>
          </p:cNvPr>
          <p:cNvPicPr>
            <a:picLocks noChangeAspect="1"/>
          </p:cNvPicPr>
          <p:nvPr/>
        </p:nvPicPr>
        <p:blipFill>
          <a:blip r:embed="rId2"/>
          <a:stretch>
            <a:fillRect/>
          </a:stretch>
        </p:blipFill>
        <p:spPr>
          <a:xfrm>
            <a:off x="135179" y="-1"/>
            <a:ext cx="12112665" cy="6699183"/>
          </a:xfrm>
          <a:prstGeom prst="rect">
            <a:avLst/>
          </a:prstGeom>
        </p:spPr>
      </p:pic>
    </p:spTree>
    <p:extLst>
      <p:ext uri="{BB962C8B-B14F-4D97-AF65-F5344CB8AC3E}">
        <p14:creationId xmlns:p14="http://schemas.microsoft.com/office/powerpoint/2010/main" val="2806601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FE32A5-06D8-E542-BD3B-D4E9B10086F6}"/>
              </a:ext>
            </a:extLst>
          </p:cNvPr>
          <p:cNvPicPr>
            <a:picLocks noChangeAspect="1"/>
          </p:cNvPicPr>
          <p:nvPr/>
        </p:nvPicPr>
        <p:blipFill>
          <a:blip r:embed="rId2"/>
          <a:stretch>
            <a:fillRect/>
          </a:stretch>
        </p:blipFill>
        <p:spPr>
          <a:xfrm>
            <a:off x="0" y="190644"/>
            <a:ext cx="8695321" cy="5940649"/>
          </a:xfrm>
          <a:prstGeom prst="rect">
            <a:avLst/>
          </a:prstGeom>
        </p:spPr>
      </p:pic>
      <p:pic>
        <p:nvPicPr>
          <p:cNvPr id="5" name="Picture 4">
            <a:extLst>
              <a:ext uri="{FF2B5EF4-FFF2-40B4-BE49-F238E27FC236}">
                <a16:creationId xmlns:a16="http://schemas.microsoft.com/office/drawing/2014/main" id="{6F2DC5F6-7E3F-CE2E-02A0-FA1FD878FDD2}"/>
              </a:ext>
            </a:extLst>
          </p:cNvPr>
          <p:cNvPicPr>
            <a:picLocks noChangeAspect="1"/>
          </p:cNvPicPr>
          <p:nvPr/>
        </p:nvPicPr>
        <p:blipFill>
          <a:blip r:embed="rId3"/>
          <a:stretch>
            <a:fillRect/>
          </a:stretch>
        </p:blipFill>
        <p:spPr>
          <a:xfrm>
            <a:off x="7689900" y="3428999"/>
            <a:ext cx="4502100" cy="3412117"/>
          </a:xfrm>
          <a:prstGeom prst="rect">
            <a:avLst/>
          </a:prstGeom>
        </p:spPr>
      </p:pic>
    </p:spTree>
    <p:extLst>
      <p:ext uri="{BB962C8B-B14F-4D97-AF65-F5344CB8AC3E}">
        <p14:creationId xmlns:p14="http://schemas.microsoft.com/office/powerpoint/2010/main" val="2961130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CDA29F-6386-0232-47EF-2A676DEF976A}"/>
              </a:ext>
            </a:extLst>
          </p:cNvPr>
          <p:cNvSpPr/>
          <p:nvPr/>
        </p:nvSpPr>
        <p:spPr>
          <a:xfrm>
            <a:off x="129892" y="538807"/>
            <a:ext cx="12322545"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t>CAPACITY MANAGEMENT TO MEET SLA COMMITMENTS</a:t>
            </a:r>
          </a:p>
        </p:txBody>
      </p:sp>
      <p:pic>
        <p:nvPicPr>
          <p:cNvPr id="2050" name="Picture 2">
            <a:extLst>
              <a:ext uri="{FF2B5EF4-FFF2-40B4-BE49-F238E27FC236}">
                <a16:creationId xmlns:a16="http://schemas.microsoft.com/office/drawing/2014/main" id="{A0F70DBF-67E3-582B-BAA6-00FEB0303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972" y="1530417"/>
            <a:ext cx="10814619" cy="5226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439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766F0C-D4F7-E2FA-BA2C-4241F94FA923}"/>
              </a:ext>
            </a:extLst>
          </p:cNvPr>
          <p:cNvSpPr/>
          <p:nvPr/>
        </p:nvSpPr>
        <p:spPr>
          <a:xfrm>
            <a:off x="1857499" y="131744"/>
            <a:ext cx="8477001" cy="95410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t>CAPACITY MANAGEMENT TO MEET SLA COMMITMENTS </a:t>
            </a:r>
          </a:p>
          <a:p>
            <a:r>
              <a:rPr lang="en-US" sz="2800" dirty="0"/>
              <a:t>- Infrastructure SLA’s</a:t>
            </a:r>
          </a:p>
        </p:txBody>
      </p:sp>
      <p:pic>
        <p:nvPicPr>
          <p:cNvPr id="3074" name="Picture 2">
            <a:extLst>
              <a:ext uri="{FF2B5EF4-FFF2-40B4-BE49-F238E27FC236}">
                <a16:creationId xmlns:a16="http://schemas.microsoft.com/office/drawing/2014/main" id="{A201FDCB-379F-FCEC-A816-AC2ED3A32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1748" y="1342206"/>
            <a:ext cx="9468502" cy="538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087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CF8057B-1A0E-13AF-656A-217FC3500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680" y="642915"/>
            <a:ext cx="9692640" cy="5572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963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75E0A41-606D-5A16-F338-9FF8AEA2B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779" y="673768"/>
            <a:ext cx="10241280" cy="5734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785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FFFD61-52EC-490C-2978-66E9C0154C51}"/>
              </a:ext>
            </a:extLst>
          </p:cNvPr>
          <p:cNvPicPr>
            <a:picLocks noChangeAspect="1"/>
          </p:cNvPicPr>
          <p:nvPr/>
        </p:nvPicPr>
        <p:blipFill>
          <a:blip r:embed="rId2"/>
          <a:stretch>
            <a:fillRect/>
          </a:stretch>
        </p:blipFill>
        <p:spPr>
          <a:xfrm>
            <a:off x="0" y="-73891"/>
            <a:ext cx="6896454" cy="3810196"/>
          </a:xfrm>
          <a:prstGeom prst="rect">
            <a:avLst/>
          </a:prstGeom>
        </p:spPr>
      </p:pic>
      <p:pic>
        <p:nvPicPr>
          <p:cNvPr id="5" name="Picture 4">
            <a:extLst>
              <a:ext uri="{FF2B5EF4-FFF2-40B4-BE49-F238E27FC236}">
                <a16:creationId xmlns:a16="http://schemas.microsoft.com/office/drawing/2014/main" id="{2C64EEFE-3C79-80CF-1DFE-817FB2223BA1}"/>
              </a:ext>
            </a:extLst>
          </p:cNvPr>
          <p:cNvPicPr>
            <a:picLocks noChangeAspect="1"/>
          </p:cNvPicPr>
          <p:nvPr/>
        </p:nvPicPr>
        <p:blipFill>
          <a:blip r:embed="rId3"/>
          <a:stretch>
            <a:fillRect/>
          </a:stretch>
        </p:blipFill>
        <p:spPr>
          <a:xfrm>
            <a:off x="0" y="3549882"/>
            <a:ext cx="6309360" cy="3308118"/>
          </a:xfrm>
          <a:prstGeom prst="rect">
            <a:avLst/>
          </a:prstGeom>
        </p:spPr>
      </p:pic>
      <p:pic>
        <p:nvPicPr>
          <p:cNvPr id="7" name="Picture 6">
            <a:extLst>
              <a:ext uri="{FF2B5EF4-FFF2-40B4-BE49-F238E27FC236}">
                <a16:creationId xmlns:a16="http://schemas.microsoft.com/office/drawing/2014/main" id="{FB1D3671-426C-50E6-31C5-4650BAB1E754}"/>
              </a:ext>
            </a:extLst>
          </p:cNvPr>
          <p:cNvPicPr>
            <a:picLocks noChangeAspect="1"/>
          </p:cNvPicPr>
          <p:nvPr/>
        </p:nvPicPr>
        <p:blipFill>
          <a:blip r:embed="rId4"/>
          <a:stretch>
            <a:fillRect/>
          </a:stretch>
        </p:blipFill>
        <p:spPr>
          <a:xfrm>
            <a:off x="6096000" y="2933109"/>
            <a:ext cx="5994400" cy="3435527"/>
          </a:xfrm>
          <a:prstGeom prst="rect">
            <a:avLst/>
          </a:prstGeom>
        </p:spPr>
      </p:pic>
    </p:spTree>
    <p:extLst>
      <p:ext uri="{BB962C8B-B14F-4D97-AF65-F5344CB8AC3E}">
        <p14:creationId xmlns:p14="http://schemas.microsoft.com/office/powerpoint/2010/main" val="543088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D1A0E07D-5FBC-1B86-6B07-C9250CE32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22" y="372328"/>
            <a:ext cx="10488879" cy="5887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983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97427C-E632-A06A-BD9B-6342AAC433B0}"/>
              </a:ext>
            </a:extLst>
          </p:cNvPr>
          <p:cNvSpPr>
            <a:spLocks noGrp="1"/>
          </p:cNvSpPr>
          <p:nvPr>
            <p:ph type="subTitle" idx="1"/>
          </p:nvPr>
        </p:nvSpPr>
        <p:spPr>
          <a:xfrm>
            <a:off x="965200" y="1641158"/>
            <a:ext cx="10414000" cy="2331402"/>
          </a:xfrm>
        </p:spPr>
        <p:txBody>
          <a:bodyPr>
            <a:normAutofit/>
          </a:bodyPr>
          <a:lstStyle/>
          <a:p>
            <a:r>
              <a:rPr lang="en-US" sz="6600" dirty="0"/>
              <a:t>CLOUD COMPUTING</a:t>
            </a:r>
          </a:p>
        </p:txBody>
      </p:sp>
    </p:spTree>
    <p:extLst>
      <p:ext uri="{BB962C8B-B14F-4D97-AF65-F5344CB8AC3E}">
        <p14:creationId xmlns:p14="http://schemas.microsoft.com/office/powerpoint/2010/main" val="1358670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F4570-FE57-8852-7C67-D3FF5DBEA7AD}"/>
              </a:ext>
            </a:extLst>
          </p:cNvPr>
          <p:cNvSpPr>
            <a:spLocks noGrp="1"/>
          </p:cNvSpPr>
          <p:nvPr>
            <p:ph type="title"/>
          </p:nvPr>
        </p:nvSpPr>
        <p:spPr>
          <a:xfrm>
            <a:off x="838200" y="365126"/>
            <a:ext cx="1914625" cy="315912"/>
          </a:xfrm>
        </p:spPr>
        <p:txBody>
          <a:bodyPr>
            <a:normAutofit fontScale="90000"/>
          </a:bodyPr>
          <a:lstStyle/>
          <a:p>
            <a:r>
              <a:rPr lang="en-US" dirty="0"/>
              <a:t>Unit 7</a:t>
            </a:r>
          </a:p>
        </p:txBody>
      </p:sp>
      <p:pic>
        <p:nvPicPr>
          <p:cNvPr id="5" name="Picture 4">
            <a:extLst>
              <a:ext uri="{FF2B5EF4-FFF2-40B4-BE49-F238E27FC236}">
                <a16:creationId xmlns:a16="http://schemas.microsoft.com/office/drawing/2014/main" id="{08288FA0-87E4-1F33-46A8-F2B6F02174EC}"/>
              </a:ext>
            </a:extLst>
          </p:cNvPr>
          <p:cNvPicPr>
            <a:picLocks noChangeAspect="1"/>
          </p:cNvPicPr>
          <p:nvPr/>
        </p:nvPicPr>
        <p:blipFill>
          <a:blip r:embed="rId2"/>
          <a:stretch>
            <a:fillRect/>
          </a:stretch>
        </p:blipFill>
        <p:spPr>
          <a:xfrm>
            <a:off x="1613726" y="1942741"/>
            <a:ext cx="8964548" cy="3434181"/>
          </a:xfrm>
          <a:prstGeom prst="rect">
            <a:avLst/>
          </a:prstGeom>
        </p:spPr>
      </p:pic>
      <p:sp>
        <p:nvSpPr>
          <p:cNvPr id="6" name="TextBox 5">
            <a:extLst>
              <a:ext uri="{FF2B5EF4-FFF2-40B4-BE49-F238E27FC236}">
                <a16:creationId xmlns:a16="http://schemas.microsoft.com/office/drawing/2014/main" id="{D154B4A8-58F5-2BFF-8953-2202EAC4727C}"/>
              </a:ext>
            </a:extLst>
          </p:cNvPr>
          <p:cNvSpPr txBox="1"/>
          <p:nvPr/>
        </p:nvSpPr>
        <p:spPr>
          <a:xfrm>
            <a:off x="4922874" y="5146090"/>
            <a:ext cx="3423684" cy="461665"/>
          </a:xfrm>
          <a:prstGeom prst="rect">
            <a:avLst/>
          </a:prstGeom>
          <a:noFill/>
        </p:spPr>
        <p:txBody>
          <a:bodyPr wrap="square" rtlCol="0">
            <a:spAutoFit/>
          </a:bodyPr>
          <a:lstStyle/>
          <a:p>
            <a:r>
              <a:rPr lang="en-US" sz="2400" dirty="0"/>
              <a:t>Cloud security issues</a:t>
            </a:r>
          </a:p>
        </p:txBody>
      </p:sp>
    </p:spTree>
    <p:extLst>
      <p:ext uri="{BB962C8B-B14F-4D97-AF65-F5344CB8AC3E}">
        <p14:creationId xmlns:p14="http://schemas.microsoft.com/office/powerpoint/2010/main" val="35998879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CA85CD-EA4D-D87C-D9F4-BF51E1E896C9}"/>
              </a:ext>
            </a:extLst>
          </p:cNvPr>
          <p:cNvPicPr>
            <a:picLocks noChangeAspect="1"/>
          </p:cNvPicPr>
          <p:nvPr/>
        </p:nvPicPr>
        <p:blipFill>
          <a:blip r:embed="rId2"/>
          <a:stretch>
            <a:fillRect/>
          </a:stretch>
        </p:blipFill>
        <p:spPr>
          <a:xfrm>
            <a:off x="0" y="0"/>
            <a:ext cx="7960093" cy="5553777"/>
          </a:xfrm>
          <a:prstGeom prst="rect">
            <a:avLst/>
          </a:prstGeom>
        </p:spPr>
      </p:pic>
      <p:pic>
        <p:nvPicPr>
          <p:cNvPr id="7" name="Picture 6">
            <a:extLst>
              <a:ext uri="{FF2B5EF4-FFF2-40B4-BE49-F238E27FC236}">
                <a16:creationId xmlns:a16="http://schemas.microsoft.com/office/drawing/2014/main" id="{1D3D3E2F-85D8-38E4-BC50-FF08697D30A1}"/>
              </a:ext>
            </a:extLst>
          </p:cNvPr>
          <p:cNvPicPr>
            <a:picLocks noChangeAspect="1"/>
          </p:cNvPicPr>
          <p:nvPr/>
        </p:nvPicPr>
        <p:blipFill>
          <a:blip r:embed="rId3"/>
          <a:stretch>
            <a:fillRect/>
          </a:stretch>
        </p:blipFill>
        <p:spPr>
          <a:xfrm>
            <a:off x="2758903" y="5243337"/>
            <a:ext cx="9431382" cy="1455845"/>
          </a:xfrm>
          <a:prstGeom prst="rect">
            <a:avLst/>
          </a:prstGeom>
        </p:spPr>
      </p:pic>
    </p:spTree>
    <p:extLst>
      <p:ext uri="{BB962C8B-B14F-4D97-AF65-F5344CB8AC3E}">
        <p14:creationId xmlns:p14="http://schemas.microsoft.com/office/powerpoint/2010/main" val="2475134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4F9F1870-F478-321F-D392-22DDB0E89D36}"/>
              </a:ext>
            </a:extLst>
          </p:cNvPr>
          <p:cNvSpPr txBox="1"/>
          <p:nvPr/>
        </p:nvSpPr>
        <p:spPr>
          <a:xfrm>
            <a:off x="0" y="808522"/>
            <a:ext cx="6304547" cy="562602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sz="2200" dirty="0">
                <a:latin typeface="Corbel" panose="020B0503020204020204" pitchFamily="34" charset="0"/>
              </a:rPr>
              <a:t>In the </a:t>
            </a:r>
            <a:r>
              <a:rPr lang="en-US" sz="2200" u="sng" dirty="0">
                <a:highlight>
                  <a:srgbClr val="00FFFF"/>
                </a:highlight>
                <a:latin typeface="Corbel" panose="020B0503020204020204" pitchFamily="34" charset="0"/>
              </a:rPr>
              <a:t>multi tenant architecture</a:t>
            </a:r>
            <a:r>
              <a:rPr lang="en-US" sz="2200" dirty="0">
                <a:latin typeface="Corbel" panose="020B0503020204020204" pitchFamily="34" charset="0"/>
              </a:rPr>
              <a:t>, the </a:t>
            </a:r>
            <a:r>
              <a:rPr lang="en-US" sz="2200" u="sng" dirty="0">
                <a:highlight>
                  <a:srgbClr val="00FFFF"/>
                </a:highlight>
                <a:latin typeface="Corbel" panose="020B0503020204020204" pitchFamily="34" charset="0"/>
              </a:rPr>
              <a:t>application is redesigned </a:t>
            </a:r>
            <a:r>
              <a:rPr lang="en-US" sz="2200" dirty="0">
                <a:latin typeface="Corbel" panose="020B0503020204020204" pitchFamily="34" charset="0"/>
              </a:rPr>
              <a:t>to handle the resource sharing between the multiple tenants.</a:t>
            </a:r>
          </a:p>
          <a:p>
            <a:pPr marL="342900" indent="-342900">
              <a:lnSpc>
                <a:spcPct val="150000"/>
              </a:lnSpc>
              <a:buFont typeface="Arial" panose="020B0604020202020204" pitchFamily="34" charset="0"/>
              <a:buChar char="•"/>
            </a:pPr>
            <a:r>
              <a:rPr lang="en-US" sz="2200" dirty="0">
                <a:latin typeface="Corbel" panose="020B0503020204020204" pitchFamily="34" charset="0"/>
                <a:ea typeface="Calibri" panose="020F0502020204030204" pitchFamily="34" charset="0"/>
                <a:cs typeface="Times New Roman" panose="02020603050405020304" pitchFamily="18" charset="0"/>
              </a:rPr>
              <a:t>For example, SalesForce.com (service provider) hosts the CRM application using their infrastructure. </a:t>
            </a:r>
          </a:p>
          <a:p>
            <a:pPr marL="342900" indent="-342900">
              <a:lnSpc>
                <a:spcPct val="150000"/>
              </a:lnSpc>
              <a:buFont typeface="Arial" panose="020B0604020202020204" pitchFamily="34" charset="0"/>
              <a:buChar char="•"/>
            </a:pPr>
            <a:r>
              <a:rPr lang="en-US" sz="2200" dirty="0">
                <a:latin typeface="Corbel" panose="020B0503020204020204" pitchFamily="34" charset="0"/>
                <a:ea typeface="Calibri" panose="020F0502020204030204" pitchFamily="34" charset="0"/>
                <a:cs typeface="Times New Roman" panose="02020603050405020304" pitchFamily="18" charset="0"/>
              </a:rPr>
              <a:t>A company who wants to use this hosted CRM application for their business is the customer and the employees of the companies to whom the company provides privileges to access the CRM application are the actual users of the application</a:t>
            </a:r>
            <a:endParaRPr lang="en-US" sz="2200" dirty="0">
              <a:latin typeface="Corbel" panose="020B0503020204020204" pitchFamily="34" charset="0"/>
            </a:endParaRPr>
          </a:p>
        </p:txBody>
      </p:sp>
      <p:pic>
        <p:nvPicPr>
          <p:cNvPr id="6" name="Picture 5">
            <a:extLst>
              <a:ext uri="{FF2B5EF4-FFF2-40B4-BE49-F238E27FC236}">
                <a16:creationId xmlns:a16="http://schemas.microsoft.com/office/drawing/2014/main" id="{04FD113F-F515-AB4D-3A27-CF2C6897B96F}"/>
              </a:ext>
            </a:extLst>
          </p:cNvPr>
          <p:cNvPicPr>
            <a:picLocks noChangeAspect="1"/>
          </p:cNvPicPr>
          <p:nvPr/>
        </p:nvPicPr>
        <p:blipFill>
          <a:blip r:embed="rId2"/>
          <a:stretch>
            <a:fillRect/>
          </a:stretch>
        </p:blipFill>
        <p:spPr>
          <a:xfrm>
            <a:off x="6096000" y="50626"/>
            <a:ext cx="6140766" cy="3378374"/>
          </a:xfrm>
          <a:prstGeom prst="rect">
            <a:avLst/>
          </a:prstGeom>
        </p:spPr>
      </p:pic>
    </p:spTree>
    <p:extLst>
      <p:ext uri="{BB962C8B-B14F-4D97-AF65-F5344CB8AC3E}">
        <p14:creationId xmlns:p14="http://schemas.microsoft.com/office/powerpoint/2010/main" val="1822484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0C4B298-E84C-E4BE-FA51-D61F9212F6D3}"/>
              </a:ext>
            </a:extLst>
          </p:cNvPr>
          <p:cNvSpPr>
            <a:spLocks noGrp="1"/>
          </p:cNvSpPr>
          <p:nvPr/>
        </p:nvSpPr>
        <p:spPr>
          <a:xfrm>
            <a:off x="292225" y="127591"/>
            <a:ext cx="3737515" cy="842630"/>
          </a:xfrm>
          <a:prstGeom prst="rect">
            <a:avLst/>
          </a:prstGeom>
        </p:spPr>
        <p:txBody>
          <a:bodyPr vert="horz" lIns="91440" tIns="45720" rIns="91440" bIns="45720" rtlCol="0" anchor="ctr">
            <a:normAutofit/>
          </a:bodyPr>
          <a:lstStyle>
            <a:lvl1pPr marL="0" indent="-228600" algn="l" defTabSz="914400" rtl="0" eaLnBrk="1" latinLnBrk="0" hangingPunct="1">
              <a:lnSpc>
                <a:spcPts val="3600"/>
              </a:lnSpc>
              <a:spcBef>
                <a:spcPts val="0"/>
              </a:spcBef>
              <a:buFont typeface="Arial" panose="020B0604020202020204" pitchFamily="34" charset="0"/>
              <a:buNone/>
              <a:defRPr sz="3600" b="1" kern="1200" spc="-15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latin typeface="Arial" panose="020B0604020202020204" pitchFamily="34" charset="0"/>
                <a:cs typeface="Arial" panose="020B0604020202020204" pitchFamily="34" charset="0"/>
              </a:rPr>
              <a:t>IAAS – MT Model</a:t>
            </a:r>
            <a:endParaRPr lang="en-US" dirty="0"/>
          </a:p>
        </p:txBody>
      </p:sp>
      <p:sp>
        <p:nvSpPr>
          <p:cNvPr id="3" name="TextBox 6">
            <a:extLst>
              <a:ext uri="{FF2B5EF4-FFF2-40B4-BE49-F238E27FC236}">
                <a16:creationId xmlns:a16="http://schemas.microsoft.com/office/drawing/2014/main" id="{4F9F1870-F478-321F-D392-22DDB0E89D36}"/>
              </a:ext>
            </a:extLst>
          </p:cNvPr>
          <p:cNvSpPr txBox="1"/>
          <p:nvPr/>
        </p:nvSpPr>
        <p:spPr>
          <a:xfrm>
            <a:off x="140751" y="970221"/>
            <a:ext cx="11910497" cy="545085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b="0" i="0" dirty="0">
                <a:solidFill>
                  <a:srgbClr val="374151"/>
                </a:solidFill>
                <a:effectLst/>
              </a:rPr>
              <a:t>In (IaaS), a single physical or virtual infrastructure is shared among multiple tenants. Each tenant is provided with its own logical environment, which includes compute resources such as virtual machines (VMs), storage, networking, and other infrastructure components. There are several ways to implement a multi-tenant deployment model for IaaS:</a:t>
            </a:r>
          </a:p>
          <a:p>
            <a:pPr algn="l">
              <a:lnSpc>
                <a:spcPct val="150000"/>
              </a:lnSpc>
              <a:buFont typeface="+mj-lt"/>
              <a:buAutoNum type="arabicPeriod"/>
            </a:pPr>
            <a:r>
              <a:rPr lang="en-US" b="1" i="0" dirty="0">
                <a:solidFill>
                  <a:srgbClr val="374151"/>
                </a:solidFill>
                <a:effectLst/>
              </a:rPr>
              <a:t>Virtual machine isolation</a:t>
            </a:r>
            <a:r>
              <a:rPr lang="en-US" b="0" i="0" dirty="0">
                <a:solidFill>
                  <a:srgbClr val="374151"/>
                </a:solidFill>
                <a:effectLst/>
              </a:rPr>
              <a:t>: In this model, each tenant is provided with a set of virtual machines that are completely isolated from other tenants. This approach provides strong security and isolation, but can be less efficient than other approaches.</a:t>
            </a:r>
          </a:p>
          <a:p>
            <a:pPr algn="l">
              <a:lnSpc>
                <a:spcPct val="150000"/>
              </a:lnSpc>
              <a:buFont typeface="+mj-lt"/>
              <a:buAutoNum type="arabicPeriod"/>
            </a:pPr>
            <a:r>
              <a:rPr lang="en-US" b="1" i="0" dirty="0">
                <a:solidFill>
                  <a:srgbClr val="374151"/>
                </a:solidFill>
                <a:effectLst/>
              </a:rPr>
              <a:t>Network isolation</a:t>
            </a:r>
            <a:r>
              <a:rPr lang="en-US" b="0" i="0" dirty="0">
                <a:solidFill>
                  <a:srgbClr val="374151"/>
                </a:solidFill>
                <a:effectLst/>
              </a:rPr>
              <a:t>: In this model, each tenant is provided with its own virtual network that is isolated from other tenants. This approach provides better performance and efficiency than virtual machine isolation, but may require more complex network management.</a:t>
            </a:r>
          </a:p>
          <a:p>
            <a:pPr algn="l">
              <a:lnSpc>
                <a:spcPct val="150000"/>
              </a:lnSpc>
              <a:buFont typeface="+mj-lt"/>
              <a:buAutoNum type="arabicPeriod"/>
            </a:pPr>
            <a:r>
              <a:rPr lang="en-US" b="1" i="0" dirty="0">
                <a:solidFill>
                  <a:srgbClr val="374151"/>
                </a:solidFill>
                <a:effectLst/>
              </a:rPr>
              <a:t>Resource pool isolation</a:t>
            </a:r>
            <a:r>
              <a:rPr lang="en-US" b="0" i="0" dirty="0">
                <a:solidFill>
                  <a:srgbClr val="374151"/>
                </a:solidFill>
                <a:effectLst/>
              </a:rPr>
              <a:t>: In this model, each tenant is provided with a dedicated set of compute resources such as CPU, memory, and storage that are isolated from other tenants. This approach provides good performance and resource allocation, but may be less secure than other approaches.</a:t>
            </a:r>
          </a:p>
          <a:p>
            <a:pPr algn="l">
              <a:lnSpc>
                <a:spcPct val="150000"/>
              </a:lnSpc>
              <a:buFont typeface="+mj-lt"/>
              <a:buAutoNum type="arabicPeriod"/>
            </a:pPr>
            <a:r>
              <a:rPr lang="en-US" b="1" i="0" dirty="0">
                <a:solidFill>
                  <a:srgbClr val="374151"/>
                </a:solidFill>
                <a:effectLst/>
              </a:rPr>
              <a:t>Hybrid model</a:t>
            </a:r>
            <a:r>
              <a:rPr lang="en-US" b="0" i="0" dirty="0">
                <a:solidFill>
                  <a:srgbClr val="374151"/>
                </a:solidFill>
                <a:effectLst/>
              </a:rPr>
              <a:t>: In this model, a combination of the above models is used to meet the specific requirements of each tenant. For example, some tenants may require strong security and isolation, while others may prioritize performance and efficiency.</a:t>
            </a:r>
          </a:p>
        </p:txBody>
      </p:sp>
    </p:spTree>
    <p:extLst>
      <p:ext uri="{BB962C8B-B14F-4D97-AF65-F5344CB8AC3E}">
        <p14:creationId xmlns:p14="http://schemas.microsoft.com/office/powerpoint/2010/main" val="1908217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0C4B298-E84C-E4BE-FA51-D61F9212F6D3}"/>
              </a:ext>
            </a:extLst>
          </p:cNvPr>
          <p:cNvSpPr>
            <a:spLocks noGrp="1"/>
          </p:cNvSpPr>
          <p:nvPr/>
        </p:nvSpPr>
        <p:spPr>
          <a:xfrm>
            <a:off x="111473" y="82402"/>
            <a:ext cx="3780044" cy="1143000"/>
          </a:xfrm>
          <a:prstGeom prst="rect">
            <a:avLst/>
          </a:prstGeom>
        </p:spPr>
        <p:txBody>
          <a:bodyPr vert="horz" lIns="91440" tIns="45720" rIns="91440" bIns="45720" rtlCol="0" anchor="ctr">
            <a:normAutofit/>
          </a:bodyPr>
          <a:lstStyle>
            <a:lvl1pPr marL="0" indent="-228600" algn="l" defTabSz="914400" rtl="0" eaLnBrk="1" latinLnBrk="0" hangingPunct="1">
              <a:lnSpc>
                <a:spcPts val="3600"/>
              </a:lnSpc>
              <a:spcBef>
                <a:spcPts val="0"/>
              </a:spcBef>
              <a:buFont typeface="Arial" panose="020B0604020202020204" pitchFamily="34" charset="0"/>
              <a:buNone/>
              <a:defRPr sz="3600" b="1" kern="1200" spc="-15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latin typeface="Arial" panose="020B0604020202020204" pitchFamily="34" charset="0"/>
                <a:cs typeface="Arial" panose="020B0604020202020204" pitchFamily="34" charset="0"/>
              </a:rPr>
              <a:t>PAAS – MT Model</a:t>
            </a:r>
            <a:endParaRPr lang="en-US" dirty="0"/>
          </a:p>
        </p:txBody>
      </p:sp>
      <p:sp>
        <p:nvSpPr>
          <p:cNvPr id="3" name="TextBox 6">
            <a:extLst>
              <a:ext uri="{FF2B5EF4-FFF2-40B4-BE49-F238E27FC236}">
                <a16:creationId xmlns:a16="http://schemas.microsoft.com/office/drawing/2014/main" id="{4F9F1870-F478-321F-D392-22DDB0E89D36}"/>
              </a:ext>
            </a:extLst>
          </p:cNvPr>
          <p:cNvSpPr txBox="1"/>
          <p:nvPr/>
        </p:nvSpPr>
        <p:spPr>
          <a:xfrm>
            <a:off x="170030" y="1051367"/>
            <a:ext cx="11910497" cy="558460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buFont typeface="+mj-lt"/>
              <a:buAutoNum type="arabicPeriod"/>
            </a:pPr>
            <a:r>
              <a:rPr lang="en-US" sz="2000" b="1" i="0" dirty="0">
                <a:solidFill>
                  <a:srgbClr val="374151"/>
                </a:solidFill>
                <a:effectLst/>
              </a:rPr>
              <a:t>Application-level isolation</a:t>
            </a:r>
            <a:r>
              <a:rPr lang="en-US" sz="2000" b="0" i="0" dirty="0">
                <a:solidFill>
                  <a:srgbClr val="374151"/>
                </a:solidFill>
                <a:effectLst/>
              </a:rPr>
              <a:t>: In this model, each tenant's application is isolated from other tenants' applications at the application level. This can be achieved through containerization or virtualization, and may also involve isolating the application's data and configuration settings.</a:t>
            </a:r>
          </a:p>
          <a:p>
            <a:pPr algn="l">
              <a:lnSpc>
                <a:spcPct val="150000"/>
              </a:lnSpc>
              <a:buFont typeface="+mj-lt"/>
              <a:buAutoNum type="arabicPeriod"/>
            </a:pPr>
            <a:r>
              <a:rPr lang="en-US" sz="2000" b="1" i="0" dirty="0">
                <a:solidFill>
                  <a:srgbClr val="374151"/>
                </a:solidFill>
                <a:effectLst/>
              </a:rPr>
              <a:t>Tenant-level isolation</a:t>
            </a:r>
            <a:r>
              <a:rPr lang="en-US" sz="2000" b="0" i="0" dirty="0">
                <a:solidFill>
                  <a:srgbClr val="374151"/>
                </a:solidFill>
                <a:effectLst/>
              </a:rPr>
              <a:t>: In this model, each tenant is provided with a dedicated instance of the platform, which is isolated from other tenants. This approach provides strong security and isolation, but can be less efficient than other approaches.</a:t>
            </a:r>
          </a:p>
          <a:p>
            <a:pPr algn="l">
              <a:lnSpc>
                <a:spcPct val="150000"/>
              </a:lnSpc>
              <a:buFont typeface="+mj-lt"/>
              <a:buAutoNum type="arabicPeriod"/>
            </a:pPr>
            <a:r>
              <a:rPr lang="en-US" sz="2000" b="1" i="0" dirty="0">
                <a:solidFill>
                  <a:srgbClr val="374151"/>
                </a:solidFill>
                <a:effectLst/>
              </a:rPr>
              <a:t>Resource pool isolation</a:t>
            </a:r>
            <a:r>
              <a:rPr lang="en-US" sz="2000" b="0" i="0" dirty="0">
                <a:solidFill>
                  <a:srgbClr val="374151"/>
                </a:solidFill>
                <a:effectLst/>
              </a:rPr>
              <a:t>: In this model, each tenant is provided with a dedicated set of compute resources such as CPU, memory, and storage that are isolated from other tenants. This approach provides good performance and resource allocation, but may be less secure than other approaches.</a:t>
            </a:r>
          </a:p>
          <a:p>
            <a:pPr algn="l">
              <a:lnSpc>
                <a:spcPct val="150000"/>
              </a:lnSpc>
              <a:buFont typeface="+mj-lt"/>
              <a:buAutoNum type="arabicPeriod"/>
            </a:pPr>
            <a:r>
              <a:rPr lang="en-US" sz="2000" b="1" i="0" dirty="0">
                <a:solidFill>
                  <a:srgbClr val="374151"/>
                </a:solidFill>
                <a:effectLst/>
              </a:rPr>
              <a:t>Hybrid model</a:t>
            </a:r>
            <a:r>
              <a:rPr lang="en-US" sz="2000" b="0" i="0" dirty="0">
                <a:solidFill>
                  <a:srgbClr val="374151"/>
                </a:solidFill>
                <a:effectLst/>
              </a:rPr>
              <a:t>: In this model, a combination of the above models is used to meet the specific requirements of each tenant. For example, some tenants may require strong security and isolation, while others may prioritize performance and efficiency.</a:t>
            </a:r>
          </a:p>
        </p:txBody>
      </p:sp>
    </p:spTree>
    <p:extLst>
      <p:ext uri="{BB962C8B-B14F-4D97-AF65-F5344CB8AC3E}">
        <p14:creationId xmlns:p14="http://schemas.microsoft.com/office/powerpoint/2010/main" val="3383271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0C4B298-E84C-E4BE-FA51-D61F9212F6D3}"/>
              </a:ext>
            </a:extLst>
          </p:cNvPr>
          <p:cNvSpPr>
            <a:spLocks noGrp="1"/>
          </p:cNvSpPr>
          <p:nvPr/>
        </p:nvSpPr>
        <p:spPr>
          <a:xfrm>
            <a:off x="185900" y="0"/>
            <a:ext cx="10693149" cy="1143000"/>
          </a:xfrm>
          <a:prstGeom prst="rect">
            <a:avLst/>
          </a:prstGeom>
        </p:spPr>
        <p:txBody>
          <a:bodyPr vert="horz" lIns="91440" tIns="45720" rIns="91440" bIns="45720" rtlCol="0" anchor="ctr">
            <a:normAutofit/>
          </a:bodyPr>
          <a:lstStyle>
            <a:lvl1pPr marL="0" indent="-228600" algn="l" defTabSz="914400" rtl="0" eaLnBrk="1" latinLnBrk="0" hangingPunct="1">
              <a:lnSpc>
                <a:spcPts val="3600"/>
              </a:lnSpc>
              <a:spcBef>
                <a:spcPts val="0"/>
              </a:spcBef>
              <a:buFont typeface="Arial" panose="020B0604020202020204" pitchFamily="34" charset="0"/>
              <a:buNone/>
              <a:defRPr sz="3600" b="1" kern="1200" spc="-15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latin typeface="Arial" panose="020B0604020202020204" pitchFamily="34" charset="0"/>
                <a:cs typeface="Arial" panose="020B0604020202020204" pitchFamily="34" charset="0"/>
              </a:rPr>
              <a:t>SAAS – MT Model</a:t>
            </a:r>
            <a:endParaRPr lang="en-US" dirty="0"/>
          </a:p>
        </p:txBody>
      </p:sp>
      <p:sp>
        <p:nvSpPr>
          <p:cNvPr id="3" name="TextBox 6">
            <a:extLst>
              <a:ext uri="{FF2B5EF4-FFF2-40B4-BE49-F238E27FC236}">
                <a16:creationId xmlns:a16="http://schemas.microsoft.com/office/drawing/2014/main" id="{4F9F1870-F478-321F-D392-22DDB0E89D36}"/>
              </a:ext>
            </a:extLst>
          </p:cNvPr>
          <p:cNvSpPr txBox="1"/>
          <p:nvPr/>
        </p:nvSpPr>
        <p:spPr>
          <a:xfrm>
            <a:off x="185900" y="1143000"/>
            <a:ext cx="11910497" cy="50815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2000" b="0" i="0" dirty="0">
                <a:solidFill>
                  <a:srgbClr val="374151"/>
                </a:solidFill>
                <a:effectLst/>
              </a:rPr>
              <a:t>There are several ways to implement a multi-tenant deployment model for SaaS:</a:t>
            </a:r>
          </a:p>
          <a:p>
            <a:pPr algn="l">
              <a:lnSpc>
                <a:spcPct val="150000"/>
              </a:lnSpc>
              <a:buFont typeface="+mj-lt"/>
              <a:buAutoNum type="arabicPeriod"/>
            </a:pPr>
            <a:r>
              <a:rPr lang="en-US" sz="2000" b="1" i="0" dirty="0">
                <a:solidFill>
                  <a:srgbClr val="374151"/>
                </a:solidFill>
                <a:effectLst/>
              </a:rPr>
              <a:t>Database-level</a:t>
            </a:r>
            <a:r>
              <a:rPr lang="en-US" sz="2000" b="0" i="0" dirty="0">
                <a:solidFill>
                  <a:srgbClr val="374151"/>
                </a:solidFill>
                <a:effectLst/>
              </a:rPr>
              <a:t> isolation: In this model, each tenant's data is stored in a separate database schema, which provides complete isolation and security. This approach can be efficient and scalable, but may require complex database management.</a:t>
            </a:r>
          </a:p>
          <a:p>
            <a:pPr algn="l">
              <a:lnSpc>
                <a:spcPct val="150000"/>
              </a:lnSpc>
              <a:buFont typeface="+mj-lt"/>
              <a:buAutoNum type="arabicPeriod"/>
            </a:pPr>
            <a:r>
              <a:rPr lang="en-US" sz="2000" b="1" i="0" dirty="0">
                <a:solidFill>
                  <a:srgbClr val="374151"/>
                </a:solidFill>
                <a:effectLst/>
              </a:rPr>
              <a:t>Application-level isolation</a:t>
            </a:r>
            <a:r>
              <a:rPr lang="en-US" sz="2000" b="0" i="0" dirty="0">
                <a:solidFill>
                  <a:srgbClr val="374151"/>
                </a:solidFill>
                <a:effectLst/>
              </a:rPr>
              <a:t>: In this model, each tenant's data is kept separate at the application level, which may involve partitioning data and configuration settings. This approach can be more flexible and easier to manage than the database-level isolation model, but may be less secure.</a:t>
            </a:r>
          </a:p>
          <a:p>
            <a:pPr algn="l">
              <a:lnSpc>
                <a:spcPct val="150000"/>
              </a:lnSpc>
              <a:buFont typeface="+mj-lt"/>
              <a:buAutoNum type="arabicPeriod"/>
            </a:pPr>
            <a:r>
              <a:rPr lang="en-US" sz="2000" b="1" i="0" dirty="0">
                <a:solidFill>
                  <a:srgbClr val="374151"/>
                </a:solidFill>
                <a:effectLst/>
              </a:rPr>
              <a:t>Hybrid model</a:t>
            </a:r>
            <a:r>
              <a:rPr lang="en-US" sz="2000" b="0" i="0" dirty="0">
                <a:solidFill>
                  <a:srgbClr val="374151"/>
                </a:solidFill>
                <a:effectLst/>
              </a:rPr>
              <a:t>: In this model, a combination of the above models is used to meet the specific requirements of each tenant. For example, some tenants may require complete data isolation, while others may be willing to share some components of the application.</a:t>
            </a:r>
          </a:p>
          <a:p>
            <a:pPr algn="l">
              <a:lnSpc>
                <a:spcPct val="150000"/>
              </a:lnSpc>
            </a:pPr>
            <a:endParaRPr lang="en-US" sz="2000" b="0" i="0" dirty="0">
              <a:solidFill>
                <a:srgbClr val="374151"/>
              </a:solidFill>
              <a:effectLst/>
            </a:endParaRPr>
          </a:p>
        </p:txBody>
      </p:sp>
    </p:spTree>
    <p:extLst>
      <p:ext uri="{BB962C8B-B14F-4D97-AF65-F5344CB8AC3E}">
        <p14:creationId xmlns:p14="http://schemas.microsoft.com/office/powerpoint/2010/main" val="443355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C11C04-8061-47CB-BC56-6B30567E69BC}"/>
              </a:ext>
            </a:extLst>
          </p:cNvPr>
          <p:cNvPicPr>
            <a:picLocks noChangeAspect="1"/>
          </p:cNvPicPr>
          <p:nvPr/>
        </p:nvPicPr>
        <p:blipFill>
          <a:blip r:embed="rId2"/>
          <a:stretch>
            <a:fillRect/>
          </a:stretch>
        </p:blipFill>
        <p:spPr>
          <a:xfrm>
            <a:off x="-1" y="0"/>
            <a:ext cx="9590567" cy="4395555"/>
          </a:xfrm>
          <a:prstGeom prst="rect">
            <a:avLst/>
          </a:prstGeom>
        </p:spPr>
      </p:pic>
      <p:pic>
        <p:nvPicPr>
          <p:cNvPr id="5" name="Picture 4">
            <a:extLst>
              <a:ext uri="{FF2B5EF4-FFF2-40B4-BE49-F238E27FC236}">
                <a16:creationId xmlns:a16="http://schemas.microsoft.com/office/drawing/2014/main" id="{D4B3AEC7-58AA-20A9-0281-E2EE706A1B1B}"/>
              </a:ext>
            </a:extLst>
          </p:cNvPr>
          <p:cNvPicPr>
            <a:picLocks noChangeAspect="1"/>
          </p:cNvPicPr>
          <p:nvPr/>
        </p:nvPicPr>
        <p:blipFill>
          <a:blip r:embed="rId3"/>
          <a:stretch>
            <a:fillRect/>
          </a:stretch>
        </p:blipFill>
        <p:spPr>
          <a:xfrm>
            <a:off x="79937" y="4260275"/>
            <a:ext cx="10169849" cy="2406897"/>
          </a:xfrm>
          <a:prstGeom prst="rect">
            <a:avLst/>
          </a:prstGeom>
        </p:spPr>
      </p:pic>
    </p:spTree>
    <p:extLst>
      <p:ext uri="{BB962C8B-B14F-4D97-AF65-F5344CB8AC3E}">
        <p14:creationId xmlns:p14="http://schemas.microsoft.com/office/powerpoint/2010/main" val="2504353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13407-5959-B63C-3084-DC4B2E31AC59}"/>
              </a:ext>
            </a:extLst>
          </p:cNvPr>
          <p:cNvPicPr>
            <a:picLocks noChangeAspect="1"/>
          </p:cNvPicPr>
          <p:nvPr/>
        </p:nvPicPr>
        <p:blipFill>
          <a:blip r:embed="rId2"/>
          <a:stretch>
            <a:fillRect/>
          </a:stretch>
        </p:blipFill>
        <p:spPr>
          <a:xfrm>
            <a:off x="0" y="0"/>
            <a:ext cx="11975170" cy="6305107"/>
          </a:xfrm>
          <a:prstGeom prst="rect">
            <a:avLst/>
          </a:prstGeom>
        </p:spPr>
      </p:pic>
    </p:spTree>
    <p:extLst>
      <p:ext uri="{BB962C8B-B14F-4D97-AF65-F5344CB8AC3E}">
        <p14:creationId xmlns:p14="http://schemas.microsoft.com/office/powerpoint/2010/main" val="1104531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DE11AC-AF4A-B934-5A25-5298EAE50BA6}"/>
              </a:ext>
            </a:extLst>
          </p:cNvPr>
          <p:cNvPicPr>
            <a:picLocks noChangeAspect="1"/>
          </p:cNvPicPr>
          <p:nvPr/>
        </p:nvPicPr>
        <p:blipFill>
          <a:blip r:embed="rId2"/>
          <a:stretch>
            <a:fillRect/>
          </a:stretch>
        </p:blipFill>
        <p:spPr>
          <a:xfrm>
            <a:off x="0" y="-154005"/>
            <a:ext cx="7377612" cy="3972560"/>
          </a:xfrm>
          <a:prstGeom prst="rect">
            <a:avLst/>
          </a:prstGeom>
        </p:spPr>
      </p:pic>
      <p:pic>
        <p:nvPicPr>
          <p:cNvPr id="7" name="Picture 6">
            <a:extLst>
              <a:ext uri="{FF2B5EF4-FFF2-40B4-BE49-F238E27FC236}">
                <a16:creationId xmlns:a16="http://schemas.microsoft.com/office/drawing/2014/main" id="{FF494ECF-D6FD-B2C8-8DEB-60C4ECCA2424}"/>
              </a:ext>
            </a:extLst>
          </p:cNvPr>
          <p:cNvPicPr>
            <a:picLocks noChangeAspect="1"/>
          </p:cNvPicPr>
          <p:nvPr/>
        </p:nvPicPr>
        <p:blipFill>
          <a:blip r:embed="rId3"/>
          <a:stretch>
            <a:fillRect/>
          </a:stretch>
        </p:blipFill>
        <p:spPr>
          <a:xfrm>
            <a:off x="4241296" y="3549049"/>
            <a:ext cx="7950704" cy="3071515"/>
          </a:xfrm>
          <a:prstGeom prst="rect">
            <a:avLst/>
          </a:prstGeom>
        </p:spPr>
      </p:pic>
    </p:spTree>
    <p:extLst>
      <p:ext uri="{BB962C8B-B14F-4D97-AF65-F5344CB8AC3E}">
        <p14:creationId xmlns:p14="http://schemas.microsoft.com/office/powerpoint/2010/main" val="38780841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EF6EC4-00DE-B08D-37E3-0CFF3D341BBC}"/>
              </a:ext>
            </a:extLst>
          </p:cNvPr>
          <p:cNvPicPr>
            <a:picLocks noChangeAspect="1"/>
          </p:cNvPicPr>
          <p:nvPr/>
        </p:nvPicPr>
        <p:blipFill>
          <a:blip r:embed="rId2"/>
          <a:stretch>
            <a:fillRect/>
          </a:stretch>
        </p:blipFill>
        <p:spPr>
          <a:xfrm>
            <a:off x="0" y="0"/>
            <a:ext cx="6964326" cy="4210493"/>
          </a:xfrm>
          <a:prstGeom prst="rect">
            <a:avLst/>
          </a:prstGeom>
        </p:spPr>
      </p:pic>
      <p:pic>
        <p:nvPicPr>
          <p:cNvPr id="5" name="Picture 4">
            <a:extLst>
              <a:ext uri="{FF2B5EF4-FFF2-40B4-BE49-F238E27FC236}">
                <a16:creationId xmlns:a16="http://schemas.microsoft.com/office/drawing/2014/main" id="{5E31E439-2CA9-4F6B-C0AA-87A6889972DB}"/>
              </a:ext>
            </a:extLst>
          </p:cNvPr>
          <p:cNvPicPr>
            <a:picLocks noChangeAspect="1"/>
          </p:cNvPicPr>
          <p:nvPr/>
        </p:nvPicPr>
        <p:blipFill>
          <a:blip r:embed="rId3"/>
          <a:stretch>
            <a:fillRect/>
          </a:stretch>
        </p:blipFill>
        <p:spPr>
          <a:xfrm>
            <a:off x="74427" y="3997843"/>
            <a:ext cx="7281685" cy="2860158"/>
          </a:xfrm>
          <a:prstGeom prst="rect">
            <a:avLst/>
          </a:prstGeom>
        </p:spPr>
      </p:pic>
      <p:pic>
        <p:nvPicPr>
          <p:cNvPr id="7" name="Picture 6">
            <a:extLst>
              <a:ext uri="{FF2B5EF4-FFF2-40B4-BE49-F238E27FC236}">
                <a16:creationId xmlns:a16="http://schemas.microsoft.com/office/drawing/2014/main" id="{153906FC-E8A6-3157-935C-7FA52D071880}"/>
              </a:ext>
            </a:extLst>
          </p:cNvPr>
          <p:cNvPicPr>
            <a:picLocks noChangeAspect="1"/>
          </p:cNvPicPr>
          <p:nvPr/>
        </p:nvPicPr>
        <p:blipFill>
          <a:blip r:embed="rId4"/>
          <a:stretch>
            <a:fillRect/>
          </a:stretch>
        </p:blipFill>
        <p:spPr>
          <a:xfrm>
            <a:off x="5411972" y="2686500"/>
            <a:ext cx="6780028" cy="2622685"/>
          </a:xfrm>
          <a:prstGeom prst="rect">
            <a:avLst/>
          </a:prstGeom>
        </p:spPr>
      </p:pic>
    </p:spTree>
    <p:extLst>
      <p:ext uri="{BB962C8B-B14F-4D97-AF65-F5344CB8AC3E}">
        <p14:creationId xmlns:p14="http://schemas.microsoft.com/office/powerpoint/2010/main" val="12431872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A1E48-BEA0-A6E8-EE84-4899F010F560}"/>
              </a:ext>
            </a:extLst>
          </p:cNvPr>
          <p:cNvPicPr>
            <a:picLocks noChangeAspect="1"/>
          </p:cNvPicPr>
          <p:nvPr/>
        </p:nvPicPr>
        <p:blipFill>
          <a:blip r:embed="rId2"/>
          <a:stretch>
            <a:fillRect/>
          </a:stretch>
        </p:blipFill>
        <p:spPr>
          <a:xfrm>
            <a:off x="0" y="0"/>
            <a:ext cx="8293396" cy="3990807"/>
          </a:xfrm>
          <a:prstGeom prst="rect">
            <a:avLst/>
          </a:prstGeom>
        </p:spPr>
      </p:pic>
      <p:pic>
        <p:nvPicPr>
          <p:cNvPr id="7" name="Picture 6">
            <a:extLst>
              <a:ext uri="{FF2B5EF4-FFF2-40B4-BE49-F238E27FC236}">
                <a16:creationId xmlns:a16="http://schemas.microsoft.com/office/drawing/2014/main" id="{B38C2DE6-4DC3-2F1F-2B0A-91FA8AA10CEA}"/>
              </a:ext>
            </a:extLst>
          </p:cNvPr>
          <p:cNvPicPr>
            <a:picLocks noChangeAspect="1"/>
          </p:cNvPicPr>
          <p:nvPr/>
        </p:nvPicPr>
        <p:blipFill>
          <a:blip r:embed="rId3"/>
          <a:stretch>
            <a:fillRect/>
          </a:stretch>
        </p:blipFill>
        <p:spPr>
          <a:xfrm>
            <a:off x="3997842" y="3990807"/>
            <a:ext cx="8194158" cy="2867193"/>
          </a:xfrm>
          <a:prstGeom prst="rect">
            <a:avLst/>
          </a:prstGeom>
        </p:spPr>
      </p:pic>
    </p:spTree>
    <p:extLst>
      <p:ext uri="{BB962C8B-B14F-4D97-AF65-F5344CB8AC3E}">
        <p14:creationId xmlns:p14="http://schemas.microsoft.com/office/powerpoint/2010/main" val="1210892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B99922-AD81-1AFC-3384-07CDAE1BD6CB}"/>
              </a:ext>
            </a:extLst>
          </p:cNvPr>
          <p:cNvPicPr>
            <a:picLocks noChangeAspect="1"/>
          </p:cNvPicPr>
          <p:nvPr/>
        </p:nvPicPr>
        <p:blipFill>
          <a:blip r:embed="rId2"/>
          <a:stretch>
            <a:fillRect/>
          </a:stretch>
        </p:blipFill>
        <p:spPr>
          <a:xfrm>
            <a:off x="535663" y="446410"/>
            <a:ext cx="3911801" cy="393720"/>
          </a:xfrm>
          <a:prstGeom prst="rect">
            <a:avLst/>
          </a:prstGeom>
        </p:spPr>
      </p:pic>
      <p:sp>
        <p:nvSpPr>
          <p:cNvPr id="6" name="Shape 88">
            <a:extLst>
              <a:ext uri="{FF2B5EF4-FFF2-40B4-BE49-F238E27FC236}">
                <a16:creationId xmlns:a16="http://schemas.microsoft.com/office/drawing/2014/main" id="{49DD9658-4208-26D7-6307-793F8EE93791}"/>
              </a:ext>
            </a:extLst>
          </p:cNvPr>
          <p:cNvSpPr txBox="1">
            <a:spLocks/>
          </p:cNvSpPr>
          <p:nvPr/>
        </p:nvSpPr>
        <p:spPr>
          <a:xfrm>
            <a:off x="0" y="1169581"/>
            <a:ext cx="11982893" cy="5507822"/>
          </a:xfrm>
          <a:prstGeom prst="rect">
            <a:avLst/>
          </a:prstGeom>
        </p:spPr>
        <p:txBody>
          <a:bodyPr vert="horz" lIns="91440" tIns="45720" rIns="91440" bIns="4572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sz="2000" dirty="0">
                <a:latin typeface="Corbel" panose="020B0503020204020204" pitchFamily="34" charset="0"/>
              </a:rPr>
              <a:t>Two major resources that need to be shared are storage and servers. </a:t>
            </a:r>
          </a:p>
          <a:p>
            <a:pPr marL="285750" indent="-285750">
              <a:lnSpc>
                <a:spcPct val="150000"/>
              </a:lnSpc>
              <a:buFont typeface="Arial" panose="020B0604020202020204" pitchFamily="34" charset="0"/>
              <a:buChar char="•"/>
            </a:pPr>
            <a:r>
              <a:rPr lang="en-US" sz="2000" dirty="0">
                <a:latin typeface="Corbel" panose="020B0503020204020204" pitchFamily="34" charset="0"/>
              </a:rPr>
              <a:t>The basic principles for sharing of these resources are described first. </a:t>
            </a:r>
          </a:p>
          <a:p>
            <a:pPr marL="285750" indent="-285750">
              <a:lnSpc>
                <a:spcPct val="150000"/>
              </a:lnSpc>
              <a:buFont typeface="Arial" panose="020B0604020202020204" pitchFamily="34" charset="0"/>
              <a:buChar char="•"/>
            </a:pPr>
            <a:r>
              <a:rPr lang="en-US" sz="2000" dirty="0">
                <a:latin typeface="Corbel" panose="020B0503020204020204" pitchFamily="34" charset="0"/>
              </a:rPr>
              <a:t>This is followed by a deeper discussion that focuses on the question of how these resources can be shared at a fine granularity, while allowing the tenants to customize the data to their requirements. </a:t>
            </a:r>
          </a:p>
          <a:p>
            <a:pPr>
              <a:lnSpc>
                <a:spcPct val="150000"/>
              </a:lnSpc>
            </a:pPr>
            <a:r>
              <a:rPr lang="en-US" sz="2000" b="1" dirty="0">
                <a:latin typeface="Corbel" panose="020B0503020204020204" pitchFamily="34" charset="0"/>
              </a:rPr>
              <a:t>Sharing storage resources</a:t>
            </a:r>
            <a:r>
              <a:rPr lang="en-US" sz="2000" dirty="0">
                <a:latin typeface="Corbel" panose="020B0503020204020204" pitchFamily="34" charset="0"/>
              </a:rPr>
              <a:t>: </a:t>
            </a:r>
          </a:p>
          <a:p>
            <a:pPr marL="285750" indent="-285750">
              <a:lnSpc>
                <a:spcPct val="150000"/>
              </a:lnSpc>
              <a:buFont typeface="Arial" panose="020B0604020202020204" pitchFamily="34" charset="0"/>
              <a:buChar char="•"/>
            </a:pPr>
            <a:r>
              <a:rPr lang="en-US" sz="2000" dirty="0">
                <a:latin typeface="Corbel" panose="020B0503020204020204" pitchFamily="34" charset="0"/>
              </a:rPr>
              <a:t>In a multi-tenant system, many tenants share the same storage system. Cloud applications may use two kinds of storage systems: File systems and databases, where the term database is used to mean not only relational databases, but NoSQL databases as well. </a:t>
            </a:r>
          </a:p>
          <a:p>
            <a:pPr marL="285750" indent="-285750">
              <a:lnSpc>
                <a:spcPct val="150000"/>
              </a:lnSpc>
              <a:buFont typeface="Arial" panose="020B0604020202020204" pitchFamily="34" charset="0"/>
              <a:buChar char="•"/>
            </a:pPr>
            <a:r>
              <a:rPr lang="en-US" sz="2000" dirty="0">
                <a:latin typeface="Corbel" panose="020B0503020204020204" pitchFamily="34" charset="0"/>
              </a:rPr>
              <a:t>The discussion is focused on sharing data for different users in a database. The focus is also on multi-tenant efficient approaches where there is only one instance of the database which is shared among all the tenants</a:t>
            </a:r>
            <a:endParaRPr lang="en-US" altLang="en-US" sz="2000" dirty="0">
              <a:latin typeface="Corbel" panose="020B0503020204020204" pitchFamily="34" charset="0"/>
              <a:sym typeface="Arial" panose="020B0604020202020204" pitchFamily="34" charset="0"/>
            </a:endParaRPr>
          </a:p>
        </p:txBody>
      </p:sp>
    </p:spTree>
    <p:extLst>
      <p:ext uri="{BB962C8B-B14F-4D97-AF65-F5344CB8AC3E}">
        <p14:creationId xmlns:p14="http://schemas.microsoft.com/office/powerpoint/2010/main" val="2602134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127E01-4863-110B-625E-B184E8A25F36}"/>
              </a:ext>
            </a:extLst>
          </p:cNvPr>
          <p:cNvPicPr>
            <a:picLocks noChangeAspect="1"/>
          </p:cNvPicPr>
          <p:nvPr/>
        </p:nvPicPr>
        <p:blipFill>
          <a:blip r:embed="rId2"/>
          <a:stretch>
            <a:fillRect/>
          </a:stretch>
        </p:blipFill>
        <p:spPr>
          <a:xfrm>
            <a:off x="3759772" y="0"/>
            <a:ext cx="3587934" cy="342918"/>
          </a:xfrm>
          <a:prstGeom prst="rect">
            <a:avLst/>
          </a:prstGeom>
        </p:spPr>
      </p:pic>
      <p:pic>
        <p:nvPicPr>
          <p:cNvPr id="5" name="Picture 4">
            <a:extLst>
              <a:ext uri="{FF2B5EF4-FFF2-40B4-BE49-F238E27FC236}">
                <a16:creationId xmlns:a16="http://schemas.microsoft.com/office/drawing/2014/main" id="{A1AA0739-E782-04B0-621B-C43A38E9EAF7}"/>
              </a:ext>
            </a:extLst>
          </p:cNvPr>
          <p:cNvPicPr>
            <a:picLocks noChangeAspect="1"/>
          </p:cNvPicPr>
          <p:nvPr/>
        </p:nvPicPr>
        <p:blipFill>
          <a:blip r:embed="rId3"/>
          <a:stretch>
            <a:fillRect/>
          </a:stretch>
        </p:blipFill>
        <p:spPr>
          <a:xfrm>
            <a:off x="201060" y="790277"/>
            <a:ext cx="11789879" cy="5621155"/>
          </a:xfrm>
          <a:prstGeom prst="rect">
            <a:avLst/>
          </a:prstGeom>
        </p:spPr>
      </p:pic>
    </p:spTree>
    <p:extLst>
      <p:ext uri="{BB962C8B-B14F-4D97-AF65-F5344CB8AC3E}">
        <p14:creationId xmlns:p14="http://schemas.microsoft.com/office/powerpoint/2010/main" val="3756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0C4B298-E84C-E4BE-FA51-D61F9212F6D3}"/>
              </a:ext>
            </a:extLst>
          </p:cNvPr>
          <p:cNvSpPr>
            <a:spLocks noGrp="1"/>
          </p:cNvSpPr>
          <p:nvPr/>
        </p:nvSpPr>
        <p:spPr>
          <a:xfrm>
            <a:off x="111471" y="0"/>
            <a:ext cx="5523785" cy="786809"/>
          </a:xfrm>
          <a:prstGeom prst="rect">
            <a:avLst/>
          </a:prstGeom>
        </p:spPr>
        <p:txBody>
          <a:bodyPr vert="horz" lIns="91440" tIns="45720" rIns="91440" bIns="45720" rtlCol="0" anchor="ctr">
            <a:normAutofit/>
          </a:bodyPr>
          <a:lstStyle>
            <a:lvl1pPr marL="0" indent="-228600" algn="l" defTabSz="914400" rtl="0" eaLnBrk="1" latinLnBrk="0" hangingPunct="1">
              <a:lnSpc>
                <a:spcPts val="3600"/>
              </a:lnSpc>
              <a:spcBef>
                <a:spcPts val="0"/>
              </a:spcBef>
              <a:buFont typeface="Arial" panose="020B0604020202020204" pitchFamily="34" charset="0"/>
              <a:buNone/>
              <a:defRPr sz="3600" b="1" kern="1200" spc="-15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tLang="en-US" sz="3600" dirty="0"/>
              <a:t>Support for Customization</a:t>
            </a:r>
            <a:endParaRPr lang="en-US" altLang="en-US" sz="3600" dirty="0"/>
          </a:p>
        </p:txBody>
      </p:sp>
      <p:sp>
        <p:nvSpPr>
          <p:cNvPr id="3" name="Rectangle 2">
            <a:extLst>
              <a:ext uri="{FF2B5EF4-FFF2-40B4-BE49-F238E27FC236}">
                <a16:creationId xmlns:a16="http://schemas.microsoft.com/office/drawing/2014/main" id="{DBAFADE0-502F-5D9D-F985-38D086CC99C6}"/>
              </a:ext>
            </a:extLst>
          </p:cNvPr>
          <p:cNvSpPr>
            <a:spLocks noChangeArrowheads="1"/>
          </p:cNvSpPr>
          <p:nvPr/>
        </p:nvSpPr>
        <p:spPr bwMode="auto">
          <a:xfrm>
            <a:off x="0" y="542259"/>
            <a:ext cx="12360520" cy="3737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50000"/>
              </a:lnSpc>
            </a:pPr>
            <a:r>
              <a:rPr lang="en-US" sz="2000" b="1" dirty="0">
                <a:latin typeface="Corbel" panose="020B0503020204020204" pitchFamily="34" charset="0"/>
              </a:rPr>
              <a:t>Customization: </a:t>
            </a:r>
          </a:p>
          <a:p>
            <a:pPr marL="342900" indent="-342900">
              <a:lnSpc>
                <a:spcPct val="150000"/>
              </a:lnSpc>
              <a:buFont typeface="Arial" panose="020B0604020202020204" pitchFamily="34" charset="0"/>
              <a:buChar char="•"/>
            </a:pPr>
            <a:r>
              <a:rPr lang="en-US" sz="2000" dirty="0">
                <a:latin typeface="Corbel" panose="020B0503020204020204" pitchFamily="34" charset="0"/>
              </a:rPr>
              <a:t>It is important for the cloud infrastructure to support customization of the stored data, since it is likely that different tenants may want to store different data in their tables. </a:t>
            </a:r>
          </a:p>
          <a:p>
            <a:pPr marL="342900" indent="-342900">
              <a:lnSpc>
                <a:spcPct val="150000"/>
              </a:lnSpc>
              <a:buFont typeface="Arial" panose="020B0604020202020204" pitchFamily="34" charset="0"/>
              <a:buChar char="•"/>
            </a:pPr>
            <a:r>
              <a:rPr lang="en-US" sz="2000" dirty="0">
                <a:latin typeface="Corbel" panose="020B0503020204020204" pitchFamily="34" charset="0"/>
              </a:rPr>
              <a:t>For example, an automobile repair shop, different shops may want to store different details about the repairs carried out. </a:t>
            </a:r>
          </a:p>
          <a:p>
            <a:pPr marL="342900" indent="-342900">
              <a:lnSpc>
                <a:spcPct val="150000"/>
              </a:lnSpc>
              <a:buFont typeface="Arial" panose="020B0604020202020204" pitchFamily="34" charset="0"/>
              <a:buChar char="•"/>
            </a:pPr>
            <a:r>
              <a:rPr lang="en-US" sz="2000" dirty="0">
                <a:latin typeface="Corbel" panose="020B0503020204020204" pitchFamily="34" charset="0"/>
              </a:rPr>
              <a:t>Three methods for doing this are described in the next slides. It is to be noted that </a:t>
            </a:r>
            <a:r>
              <a:rPr lang="en-US" sz="2000" b="1" u="sng" dirty="0">
                <a:latin typeface="Corbel" panose="020B0503020204020204" pitchFamily="34" charset="0"/>
              </a:rPr>
              <a:t>difficulties for customization </a:t>
            </a:r>
            <a:r>
              <a:rPr lang="en-US" sz="2000" dirty="0">
                <a:latin typeface="Corbel" panose="020B0503020204020204" pitchFamily="34" charset="0"/>
              </a:rPr>
              <a:t>occur only in the </a:t>
            </a:r>
            <a:r>
              <a:rPr lang="en-US" sz="2000" b="1" u="sng" dirty="0">
                <a:latin typeface="Corbel" panose="020B0503020204020204" pitchFamily="34" charset="0"/>
              </a:rPr>
              <a:t>shared table method</a:t>
            </a:r>
            <a:r>
              <a:rPr lang="en-US" sz="2000" dirty="0">
                <a:latin typeface="Corbel" panose="020B0503020204020204" pitchFamily="34" charset="0"/>
              </a:rPr>
              <a:t>. </a:t>
            </a:r>
          </a:p>
          <a:p>
            <a:pPr marL="342900" indent="-342900">
              <a:lnSpc>
                <a:spcPct val="150000"/>
              </a:lnSpc>
              <a:buFont typeface="Arial" panose="020B0604020202020204" pitchFamily="34" charset="0"/>
              <a:buChar char="•"/>
            </a:pPr>
            <a:r>
              <a:rPr lang="en-US" sz="2000" dirty="0">
                <a:latin typeface="Corbel" panose="020B0503020204020204" pitchFamily="34" charset="0"/>
              </a:rPr>
              <a:t>In the dedicated table method, each tenant has their own table, and therefore can have different schema.</a:t>
            </a:r>
          </a:p>
        </p:txBody>
      </p:sp>
      <p:sp>
        <p:nvSpPr>
          <p:cNvPr id="4" name="Rectangle 3">
            <a:extLst>
              <a:ext uri="{FF2B5EF4-FFF2-40B4-BE49-F238E27FC236}">
                <a16:creationId xmlns:a16="http://schemas.microsoft.com/office/drawing/2014/main" id="{003C52C1-1306-31BA-D393-8B708867B80C}"/>
              </a:ext>
            </a:extLst>
          </p:cNvPr>
          <p:cNvSpPr>
            <a:spLocks noChangeArrowheads="1"/>
          </p:cNvSpPr>
          <p:nvPr/>
        </p:nvSpPr>
        <p:spPr bwMode="auto">
          <a:xfrm>
            <a:off x="111471" y="4280205"/>
            <a:ext cx="10410686" cy="1801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50000"/>
              </a:lnSpc>
            </a:pPr>
            <a:r>
              <a:rPr lang="en-US" sz="1900" b="1" dirty="0">
                <a:latin typeface="Corbel" panose="020B0503020204020204" pitchFamily="34" charset="0"/>
              </a:rPr>
              <a:t>Pre Allocated Columns:</a:t>
            </a:r>
          </a:p>
          <a:p>
            <a:pPr marL="342900" indent="-342900">
              <a:lnSpc>
                <a:spcPct val="150000"/>
              </a:lnSpc>
              <a:buFont typeface="Arial" panose="020B0604020202020204" pitchFamily="34" charset="0"/>
              <a:buChar char="•"/>
            </a:pPr>
            <a:r>
              <a:rPr lang="en-US" sz="1900" b="1" dirty="0">
                <a:latin typeface="Corbel" panose="020B0503020204020204" pitchFamily="34" charset="0"/>
              </a:rPr>
              <a:t> </a:t>
            </a:r>
            <a:r>
              <a:rPr lang="en-US" sz="1900" dirty="0">
                <a:latin typeface="Corbel" panose="020B0503020204020204" pitchFamily="34" charset="0"/>
              </a:rPr>
              <a:t>In shared table approach, it’s very complex to provide support for the customizations. </a:t>
            </a:r>
          </a:p>
          <a:p>
            <a:pPr marL="342900" indent="-342900">
              <a:lnSpc>
                <a:spcPct val="150000"/>
              </a:lnSpc>
              <a:buFont typeface="Arial" panose="020B0604020202020204" pitchFamily="34" charset="0"/>
              <a:buChar char="•"/>
            </a:pPr>
            <a:r>
              <a:rPr lang="en-US" sz="1900" dirty="0">
                <a:latin typeface="Corbel" panose="020B0503020204020204" pitchFamily="34" charset="0"/>
              </a:rPr>
              <a:t>Each tenant might have his unique requirements to store data in the tables and using shared table approach, managing such requirements needs to come up with proper data architecture.  </a:t>
            </a:r>
          </a:p>
        </p:txBody>
      </p:sp>
    </p:spTree>
    <p:extLst>
      <p:ext uri="{BB962C8B-B14F-4D97-AF65-F5344CB8AC3E}">
        <p14:creationId xmlns:p14="http://schemas.microsoft.com/office/powerpoint/2010/main" val="20338588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F33CC2-0223-A437-D898-EB313B7325B2}"/>
              </a:ext>
            </a:extLst>
          </p:cNvPr>
          <p:cNvSpPr txBox="1"/>
          <p:nvPr/>
        </p:nvSpPr>
        <p:spPr>
          <a:xfrm>
            <a:off x="-85062" y="0"/>
            <a:ext cx="12620847" cy="1801391"/>
          </a:xfrm>
          <a:prstGeom prst="rect">
            <a:avLst/>
          </a:prstGeom>
          <a:noFill/>
        </p:spPr>
        <p:txBody>
          <a:bodyPr wrap="square">
            <a:spAutoFit/>
          </a:bodyPr>
          <a:lstStyle/>
          <a:p>
            <a:pPr lvl="0" indent="0">
              <a:lnSpc>
                <a:spcPct val="150000"/>
              </a:lnSpc>
            </a:pPr>
            <a:r>
              <a:rPr lang="en-US" sz="1900" b="1" dirty="0">
                <a:latin typeface="Corbel" panose="020B0503020204020204" pitchFamily="34" charset="0"/>
              </a:rPr>
              <a:t>Pre allocated columns </a:t>
            </a:r>
          </a:p>
          <a:p>
            <a:pPr marL="1085850" lvl="1" indent="-342900">
              <a:lnSpc>
                <a:spcPct val="150000"/>
              </a:lnSpc>
              <a:buFont typeface="Arial" panose="020B0604020202020204" pitchFamily="34" charset="0"/>
              <a:buChar char="•"/>
            </a:pPr>
            <a:r>
              <a:rPr lang="en-US" sz="1900" dirty="0">
                <a:latin typeface="Corbel" panose="020B0503020204020204" pitchFamily="34" charset="0"/>
              </a:rPr>
              <a:t>Fixed number of columns is reserved for custom columns</a:t>
            </a:r>
          </a:p>
          <a:p>
            <a:pPr marL="1085850" lvl="1" indent="-342900">
              <a:lnSpc>
                <a:spcPct val="150000"/>
              </a:lnSpc>
              <a:buFont typeface="Arial" panose="020B0604020202020204" pitchFamily="34" charset="0"/>
              <a:buChar char="•"/>
            </a:pPr>
            <a:r>
              <a:rPr lang="en-US" sz="1900" dirty="0">
                <a:latin typeface="Corbel" panose="020B0503020204020204" pitchFamily="34" charset="0"/>
              </a:rPr>
              <a:t>If the numbers of custom column are too less than the reserved custom columns then space are wasted</a:t>
            </a:r>
          </a:p>
          <a:p>
            <a:pPr marL="1085850" lvl="1" indent="-342900">
              <a:lnSpc>
                <a:spcPct val="150000"/>
              </a:lnSpc>
              <a:buFont typeface="Arial" panose="020B0604020202020204" pitchFamily="34" charset="0"/>
              <a:buChar char="•"/>
            </a:pPr>
            <a:r>
              <a:rPr lang="en-US" sz="1900" dirty="0">
                <a:latin typeface="Corbel" panose="020B0503020204020204" pitchFamily="34" charset="0"/>
              </a:rPr>
              <a:t>If the numbers of custom columns are more than the reserved custom columns then customer will feel restricted.</a:t>
            </a:r>
            <a:endParaRPr lang="en-US" sz="1900" b="1" dirty="0">
              <a:latin typeface="Corbel" panose="020B0503020204020204" pitchFamily="34" charset="0"/>
            </a:endParaRPr>
          </a:p>
        </p:txBody>
      </p:sp>
      <p:pic>
        <p:nvPicPr>
          <p:cNvPr id="5" name="Picture 4">
            <a:extLst>
              <a:ext uri="{FF2B5EF4-FFF2-40B4-BE49-F238E27FC236}">
                <a16:creationId xmlns:a16="http://schemas.microsoft.com/office/drawing/2014/main" id="{FE8C75E5-A0BD-19EC-2C75-17ED41F86C55}"/>
              </a:ext>
            </a:extLst>
          </p:cNvPr>
          <p:cNvPicPr>
            <a:picLocks noChangeAspect="1"/>
          </p:cNvPicPr>
          <p:nvPr/>
        </p:nvPicPr>
        <p:blipFill>
          <a:blip r:embed="rId2"/>
          <a:stretch>
            <a:fillRect/>
          </a:stretch>
        </p:blipFill>
        <p:spPr>
          <a:xfrm>
            <a:off x="195358" y="1968425"/>
            <a:ext cx="5355549" cy="4570598"/>
          </a:xfrm>
          <a:prstGeom prst="rect">
            <a:avLst/>
          </a:prstGeom>
        </p:spPr>
      </p:pic>
      <p:sp>
        <p:nvSpPr>
          <p:cNvPr id="6" name="Rectangle 5">
            <a:extLst>
              <a:ext uri="{FF2B5EF4-FFF2-40B4-BE49-F238E27FC236}">
                <a16:creationId xmlns:a16="http://schemas.microsoft.com/office/drawing/2014/main" id="{410F8FD4-5134-D313-8CED-0FD8D9029488}"/>
              </a:ext>
            </a:extLst>
          </p:cNvPr>
          <p:cNvSpPr/>
          <p:nvPr/>
        </p:nvSpPr>
        <p:spPr>
          <a:xfrm>
            <a:off x="5399705" y="1884286"/>
            <a:ext cx="5581821" cy="104797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just">
              <a:lnSpc>
                <a:spcPct val="115000"/>
              </a:lnSpc>
              <a:spcBef>
                <a:spcPts val="0"/>
              </a:spcBef>
              <a:spcAft>
                <a:spcPts val="0"/>
              </a:spcAft>
            </a:pPr>
            <a:r>
              <a:rPr lang="en-US" b="1" dirty="0">
                <a:latin typeface="Corbel" panose="020B0503020204020204" pitchFamily="34" charset="0"/>
                <a:ea typeface="Calibri" panose="020F0502020204030204" pitchFamily="34" charset="0"/>
                <a:cs typeface="Times New Roman" panose="02020603050405020304" pitchFamily="18" charset="0"/>
              </a:rPr>
              <a:t>XML method :</a:t>
            </a:r>
          </a:p>
          <a:p>
            <a:pPr marL="285750" indent="-285750" algn="just">
              <a:lnSpc>
                <a:spcPct val="115000"/>
              </a:lnSpc>
              <a:buFont typeface="Arial" panose="020B0604020202020204" pitchFamily="34" charset="0"/>
              <a:buChar char="•"/>
            </a:pPr>
            <a:r>
              <a:rPr lang="en-US" dirty="0">
                <a:latin typeface="Corbel" panose="020B0503020204020204" pitchFamily="34" charset="0"/>
                <a:ea typeface="Calibri" panose="020F0502020204030204" pitchFamily="34" charset="0"/>
                <a:cs typeface="Times New Roman" panose="02020603050405020304" pitchFamily="18" charset="0"/>
              </a:rPr>
              <a:t>The last column of database table is reserved for storing the information in XML format </a:t>
            </a:r>
            <a:endParaRPr lang="en-US" dirty="0">
              <a:effectLst/>
              <a:latin typeface="Corbel" panose="020B050302020402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8F730174-D748-07EA-2AA6-5A1D6B411F38}"/>
              </a:ext>
            </a:extLst>
          </p:cNvPr>
          <p:cNvSpPr>
            <a:spLocks noChangeArrowheads="1"/>
          </p:cNvSpPr>
          <p:nvPr/>
        </p:nvSpPr>
        <p:spPr bwMode="auto">
          <a:xfrm>
            <a:off x="5890272" y="3684245"/>
            <a:ext cx="6379700" cy="2126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dirty="0"/>
              <a:t>Let’s consider Tenants have following table structure that needs to be mapped to the </a:t>
            </a:r>
            <a:r>
              <a:rPr lang="en-US" b="1" u="sng" dirty="0"/>
              <a:t>Name-Value pair table structure</a:t>
            </a:r>
            <a:r>
              <a:rPr lang="en-US" dirty="0"/>
              <a:t>. </a:t>
            </a:r>
          </a:p>
          <a:p>
            <a:pPr marL="285750" indent="-285750">
              <a:lnSpc>
                <a:spcPct val="150000"/>
              </a:lnSpc>
              <a:buFont typeface="Arial" panose="020B0604020202020204" pitchFamily="34" charset="0"/>
              <a:buChar char="•"/>
            </a:pPr>
            <a:r>
              <a:rPr lang="en-US" dirty="0"/>
              <a:t>Each tenant table has: </a:t>
            </a:r>
          </a:p>
          <a:p>
            <a:pPr marL="285750" indent="-285750">
              <a:lnSpc>
                <a:spcPct val="150000"/>
              </a:lnSpc>
              <a:buFont typeface="Arial" panose="020B0604020202020204" pitchFamily="34" charset="0"/>
              <a:buChar char="•"/>
            </a:pPr>
            <a:r>
              <a:rPr lang="en-US" dirty="0"/>
              <a:t>	standard common fields and </a:t>
            </a:r>
          </a:p>
          <a:p>
            <a:pPr marL="285750" indent="-285750">
              <a:lnSpc>
                <a:spcPct val="150000"/>
              </a:lnSpc>
              <a:buFont typeface="Arial" panose="020B0604020202020204" pitchFamily="34" charset="0"/>
              <a:buChar char="•"/>
            </a:pPr>
            <a:r>
              <a:rPr lang="en-US" dirty="0"/>
              <a:t>	few custom fields having varying data type</a:t>
            </a:r>
            <a:endParaRPr lang="en-US" dirty="0">
              <a:latin typeface="Corbel" panose="020B0503020204020204" pitchFamily="34" charset="0"/>
            </a:endParaRPr>
          </a:p>
        </p:txBody>
      </p:sp>
    </p:spTree>
    <p:extLst>
      <p:ext uri="{BB962C8B-B14F-4D97-AF65-F5344CB8AC3E}">
        <p14:creationId xmlns:p14="http://schemas.microsoft.com/office/powerpoint/2010/main" val="28716885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0C4B298-E84C-E4BE-FA51-D61F9212F6D3}"/>
              </a:ext>
            </a:extLst>
          </p:cNvPr>
          <p:cNvSpPr>
            <a:spLocks noGrp="1"/>
          </p:cNvSpPr>
          <p:nvPr/>
        </p:nvSpPr>
        <p:spPr>
          <a:xfrm>
            <a:off x="1969507" y="114300"/>
            <a:ext cx="9473067" cy="866553"/>
          </a:xfrm>
          <a:prstGeom prst="rect">
            <a:avLst/>
          </a:prstGeom>
        </p:spPr>
        <p:txBody>
          <a:bodyPr vert="horz" lIns="91440" tIns="45720" rIns="91440" bIns="45720" rtlCol="0" anchor="ctr">
            <a:normAutofit/>
          </a:bodyPr>
          <a:lstStyle>
            <a:lvl1pPr marL="0" indent="-228600" algn="l" defTabSz="914400" rtl="0" eaLnBrk="1" latinLnBrk="0" hangingPunct="1">
              <a:lnSpc>
                <a:spcPts val="3600"/>
              </a:lnSpc>
              <a:spcBef>
                <a:spcPts val="0"/>
              </a:spcBef>
              <a:buFont typeface="Arial" panose="020B0604020202020204" pitchFamily="34" charset="0"/>
              <a:buNone/>
              <a:defRPr sz="3600" b="1" kern="1200" spc="-15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tLang="en-US" sz="3600" dirty="0"/>
              <a:t>Multi Tenancy: Resource Sharing</a:t>
            </a:r>
            <a:endParaRPr lang="en-US" altLang="en-US" sz="3600" dirty="0"/>
          </a:p>
        </p:txBody>
      </p:sp>
      <p:pic>
        <p:nvPicPr>
          <p:cNvPr id="7" name="Picture 6">
            <a:extLst>
              <a:ext uri="{FF2B5EF4-FFF2-40B4-BE49-F238E27FC236}">
                <a16:creationId xmlns:a16="http://schemas.microsoft.com/office/drawing/2014/main" id="{20ED60A7-14F3-81A6-CB5E-9514B6126718}"/>
              </a:ext>
            </a:extLst>
          </p:cNvPr>
          <p:cNvPicPr>
            <a:picLocks noChangeAspect="1"/>
          </p:cNvPicPr>
          <p:nvPr/>
        </p:nvPicPr>
        <p:blipFill>
          <a:blip r:embed="rId2"/>
          <a:stretch>
            <a:fillRect/>
          </a:stretch>
        </p:blipFill>
        <p:spPr>
          <a:xfrm>
            <a:off x="883044" y="980853"/>
            <a:ext cx="9473067" cy="5877147"/>
          </a:xfrm>
          <a:prstGeom prst="rect">
            <a:avLst/>
          </a:prstGeom>
        </p:spPr>
      </p:pic>
    </p:spTree>
    <p:extLst>
      <p:ext uri="{BB962C8B-B14F-4D97-AF65-F5344CB8AC3E}">
        <p14:creationId xmlns:p14="http://schemas.microsoft.com/office/powerpoint/2010/main" val="22910093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E1B42CB-E501-4131-8AC2-4EBA7C5278B9}"/>
              </a:ext>
            </a:extLst>
          </p:cNvPr>
          <p:cNvSpPr>
            <a:spLocks noGrp="1"/>
          </p:cNvSpPr>
          <p:nvPr/>
        </p:nvSpPr>
        <p:spPr>
          <a:xfrm>
            <a:off x="109870" y="0"/>
            <a:ext cx="3654056" cy="571500"/>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eaLnBrk="1" hangingPunct="1"/>
            <a:r>
              <a:rPr lang="en-US" altLang="en-US" sz="3200" dirty="0">
                <a:solidFill>
                  <a:srgbClr val="1E1C11"/>
                </a:solidFill>
                <a:ea typeface="ＭＳ Ｐゴシック" panose="020B0600070205080204" pitchFamily="34" charset="-128"/>
              </a:rPr>
              <a:t>Cloud Security Issues</a:t>
            </a:r>
          </a:p>
        </p:txBody>
      </p:sp>
      <p:sp>
        <p:nvSpPr>
          <p:cNvPr id="7" name="Rectangle 6">
            <a:extLst>
              <a:ext uri="{FF2B5EF4-FFF2-40B4-BE49-F238E27FC236}">
                <a16:creationId xmlns:a16="http://schemas.microsoft.com/office/drawing/2014/main" id="{F15A943E-875A-38F7-6E70-8585C10D7C42}"/>
              </a:ext>
            </a:extLst>
          </p:cNvPr>
          <p:cNvSpPr>
            <a:spLocks noGrp="1" noChangeArrowheads="1"/>
          </p:cNvSpPr>
          <p:nvPr/>
        </p:nvSpPr>
        <p:spPr>
          <a:xfrm>
            <a:off x="494730" y="55834"/>
            <a:ext cx="9980682" cy="1096962"/>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eaLnBrk="1" hangingPunct="1">
              <a:defRPr/>
            </a:pPr>
            <a:r>
              <a:rPr lang="en-US" dirty="0">
                <a:ea typeface="+mj-ea"/>
              </a:rPr>
              <a:t>  Loss of Control in the Cloud</a:t>
            </a:r>
          </a:p>
        </p:txBody>
      </p:sp>
      <p:sp>
        <p:nvSpPr>
          <p:cNvPr id="8" name="Rectangle 7">
            <a:extLst>
              <a:ext uri="{FF2B5EF4-FFF2-40B4-BE49-F238E27FC236}">
                <a16:creationId xmlns:a16="http://schemas.microsoft.com/office/drawing/2014/main" id="{67713E9E-B5BC-064A-4E66-5436C03BA632}"/>
              </a:ext>
            </a:extLst>
          </p:cNvPr>
          <p:cNvSpPr>
            <a:spLocks noGrp="1" noChangeArrowheads="1"/>
          </p:cNvSpPr>
          <p:nvPr/>
        </p:nvSpPr>
        <p:spPr>
          <a:xfrm>
            <a:off x="56708" y="1325561"/>
            <a:ext cx="5428363" cy="4596773"/>
          </a:xfrm>
          <a:prstGeom prst="rect">
            <a:avLst/>
          </a:prstGeom>
        </p:spPr>
        <p:txBody>
          <a:bodyPr vert="horz" lIns="0" tIns="45720" rIns="0" bIns="45720" rtlCol="0">
            <a:normAutofit fontScale="92500"/>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eaLnBrk="1" hangingPunct="1"/>
            <a:r>
              <a:rPr lang="en-US" altLang="en-US" sz="2400" dirty="0">
                <a:solidFill>
                  <a:srgbClr val="1E1C11"/>
                </a:solidFill>
                <a:ea typeface="ＭＳ Ｐゴシック" panose="020B0600070205080204" pitchFamily="34" charset="-128"/>
              </a:rPr>
              <a:t>Consumer’s loss of control</a:t>
            </a:r>
          </a:p>
          <a:p>
            <a:pPr lvl="1" eaLnBrk="1" hangingPunct="1"/>
            <a:r>
              <a:rPr lang="en-US" altLang="en-US" sz="2400" dirty="0">
                <a:solidFill>
                  <a:srgbClr val="1E1C11"/>
                </a:solidFill>
                <a:ea typeface="ＭＳ Ｐゴシック" panose="020B0600070205080204" pitchFamily="34" charset="-128"/>
              </a:rPr>
              <a:t>Data, applications, resources are located with provider</a:t>
            </a:r>
          </a:p>
          <a:p>
            <a:pPr lvl="1" eaLnBrk="1" hangingPunct="1"/>
            <a:r>
              <a:rPr lang="en-US" altLang="en-US" sz="2400" dirty="0">
                <a:solidFill>
                  <a:srgbClr val="1E1C11"/>
                </a:solidFill>
                <a:ea typeface="ＭＳ Ｐゴシック" panose="020B0600070205080204" pitchFamily="34" charset="-128"/>
              </a:rPr>
              <a:t>User identity management is handled by the cloud</a:t>
            </a:r>
          </a:p>
          <a:p>
            <a:pPr lvl="1" eaLnBrk="1" hangingPunct="1"/>
            <a:r>
              <a:rPr lang="en-US" altLang="en-US" sz="2400" dirty="0">
                <a:solidFill>
                  <a:srgbClr val="1E1C11"/>
                </a:solidFill>
                <a:ea typeface="ＭＳ Ｐゴシック" panose="020B0600070205080204" pitchFamily="34" charset="-128"/>
              </a:rPr>
              <a:t>User access control rules, security policies and enforcement are managed by the cloud provider</a:t>
            </a:r>
          </a:p>
          <a:p>
            <a:pPr lvl="1" eaLnBrk="1" hangingPunct="1"/>
            <a:r>
              <a:rPr lang="en-US" altLang="en-US" sz="2400" dirty="0">
                <a:solidFill>
                  <a:srgbClr val="1E1C11"/>
                </a:solidFill>
                <a:ea typeface="ＭＳ Ｐゴシック" panose="020B0600070205080204" pitchFamily="34" charset="-128"/>
              </a:rPr>
              <a:t>Consumer relies on provider to ensure</a:t>
            </a:r>
          </a:p>
          <a:p>
            <a:pPr lvl="2" eaLnBrk="1" hangingPunct="1"/>
            <a:r>
              <a:rPr lang="en-US" altLang="en-US" sz="2400" dirty="0">
                <a:solidFill>
                  <a:srgbClr val="1E1C11"/>
                </a:solidFill>
                <a:ea typeface="ＭＳ Ｐゴシック" panose="020B0600070205080204" pitchFamily="34" charset="-128"/>
              </a:rPr>
              <a:t>Data security and privacy</a:t>
            </a:r>
          </a:p>
          <a:p>
            <a:pPr lvl="2" eaLnBrk="1" hangingPunct="1"/>
            <a:r>
              <a:rPr lang="en-US" altLang="en-US" sz="2400" dirty="0">
                <a:solidFill>
                  <a:srgbClr val="1E1C11"/>
                </a:solidFill>
                <a:ea typeface="ＭＳ Ｐゴシック" panose="020B0600070205080204" pitchFamily="34" charset="-128"/>
              </a:rPr>
              <a:t>Resource availability</a:t>
            </a:r>
          </a:p>
          <a:p>
            <a:pPr lvl="2" eaLnBrk="1" hangingPunct="1"/>
            <a:r>
              <a:rPr lang="en-US" altLang="en-US" sz="2400" dirty="0">
                <a:solidFill>
                  <a:srgbClr val="1E1C11"/>
                </a:solidFill>
                <a:ea typeface="ＭＳ Ｐゴシック" panose="020B0600070205080204" pitchFamily="34" charset="-128"/>
              </a:rPr>
              <a:t>Monitoring and repairing of services/resources</a:t>
            </a:r>
          </a:p>
          <a:p>
            <a:pPr eaLnBrk="1" hangingPunct="1"/>
            <a:endParaRPr lang="en-US" altLang="en-US" sz="2400" dirty="0">
              <a:solidFill>
                <a:srgbClr val="1E1C11"/>
              </a:solidFill>
              <a:ea typeface="ＭＳ Ｐゴシック" panose="020B0600070205080204" pitchFamily="34" charset="-128"/>
            </a:endParaRPr>
          </a:p>
        </p:txBody>
      </p:sp>
      <p:sp>
        <p:nvSpPr>
          <p:cNvPr id="9" name="Rectangle 8">
            <a:extLst>
              <a:ext uri="{FF2B5EF4-FFF2-40B4-BE49-F238E27FC236}">
                <a16:creationId xmlns:a16="http://schemas.microsoft.com/office/drawing/2014/main" id="{39F3D06B-E6CD-2703-A341-D3CA1324A0C3}"/>
              </a:ext>
            </a:extLst>
          </p:cNvPr>
          <p:cNvSpPr>
            <a:spLocks noGrp="1" noChangeArrowheads="1"/>
          </p:cNvSpPr>
          <p:nvPr/>
        </p:nvSpPr>
        <p:spPr>
          <a:xfrm>
            <a:off x="6825976" y="125809"/>
            <a:ext cx="4550862" cy="1096962"/>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eaLnBrk="1" hangingPunct="1">
              <a:defRPr/>
            </a:pPr>
            <a:r>
              <a:rPr lang="en-US" dirty="0">
                <a:ea typeface="+mj-ea"/>
              </a:rPr>
              <a:t>Lack of Trust in the Cloud</a:t>
            </a:r>
          </a:p>
        </p:txBody>
      </p:sp>
      <p:sp>
        <p:nvSpPr>
          <p:cNvPr id="10" name="Rectangle 9">
            <a:extLst>
              <a:ext uri="{FF2B5EF4-FFF2-40B4-BE49-F238E27FC236}">
                <a16:creationId xmlns:a16="http://schemas.microsoft.com/office/drawing/2014/main" id="{6F64E825-92E7-43A2-DFE5-7F0AA1E2F8EB}"/>
              </a:ext>
            </a:extLst>
          </p:cNvPr>
          <p:cNvSpPr>
            <a:spLocks noGrp="1" noChangeArrowheads="1"/>
          </p:cNvSpPr>
          <p:nvPr/>
        </p:nvSpPr>
        <p:spPr>
          <a:xfrm>
            <a:off x="6096000" y="1568302"/>
            <a:ext cx="6231565" cy="4572000"/>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eaLnBrk="1" hangingPunct="1">
              <a:lnSpc>
                <a:spcPct val="80000"/>
              </a:lnSpc>
            </a:pPr>
            <a:r>
              <a:rPr lang="en-US" altLang="en-US" sz="2400" dirty="0">
                <a:solidFill>
                  <a:srgbClr val="1E1C11"/>
                </a:solidFill>
                <a:ea typeface="ＭＳ Ｐゴシック" panose="020B0600070205080204" pitchFamily="34" charset="-128"/>
              </a:rPr>
              <a:t>Trusting a third party requires taking risks</a:t>
            </a:r>
          </a:p>
          <a:p>
            <a:pPr eaLnBrk="1" hangingPunct="1">
              <a:lnSpc>
                <a:spcPct val="80000"/>
              </a:lnSpc>
            </a:pPr>
            <a:r>
              <a:rPr lang="en-US" altLang="en-US" sz="2400" dirty="0">
                <a:solidFill>
                  <a:srgbClr val="1E1C11"/>
                </a:solidFill>
                <a:ea typeface="ＭＳ Ｐゴシック" panose="020B0600070205080204" pitchFamily="34" charset="-128"/>
              </a:rPr>
              <a:t>Defining trust and risk</a:t>
            </a:r>
          </a:p>
          <a:p>
            <a:pPr lvl="1" eaLnBrk="1" hangingPunct="1">
              <a:lnSpc>
                <a:spcPct val="80000"/>
              </a:lnSpc>
            </a:pPr>
            <a:r>
              <a:rPr lang="en-US" altLang="en-US" sz="2400" dirty="0">
                <a:solidFill>
                  <a:srgbClr val="1E1C11"/>
                </a:solidFill>
                <a:ea typeface="ＭＳ Ｐゴシック" panose="020B0600070205080204" pitchFamily="34" charset="-128"/>
              </a:rPr>
              <a:t>Opposite sides of the same coin (J. Camp)</a:t>
            </a:r>
          </a:p>
          <a:p>
            <a:pPr lvl="1" eaLnBrk="1" hangingPunct="1">
              <a:lnSpc>
                <a:spcPct val="80000"/>
              </a:lnSpc>
            </a:pPr>
            <a:r>
              <a:rPr lang="en-US" altLang="en-US" sz="2400" dirty="0">
                <a:solidFill>
                  <a:srgbClr val="1E1C11"/>
                </a:solidFill>
                <a:ea typeface="ＭＳ Ｐゴシック" panose="020B0600070205080204" pitchFamily="34" charset="-128"/>
              </a:rPr>
              <a:t>People only trust when it pays (Economist’s view)</a:t>
            </a:r>
          </a:p>
          <a:p>
            <a:pPr lvl="1" eaLnBrk="1" hangingPunct="1">
              <a:lnSpc>
                <a:spcPct val="80000"/>
              </a:lnSpc>
            </a:pPr>
            <a:r>
              <a:rPr lang="en-US" altLang="en-US" sz="2400" dirty="0">
                <a:solidFill>
                  <a:srgbClr val="1E1C11"/>
                </a:solidFill>
                <a:ea typeface="ＭＳ Ｐゴシック" panose="020B0600070205080204" pitchFamily="34" charset="-128"/>
              </a:rPr>
              <a:t>Need for trust arises only in risky situations </a:t>
            </a:r>
          </a:p>
          <a:p>
            <a:pPr lvl="1" eaLnBrk="1" hangingPunct="1">
              <a:lnSpc>
                <a:spcPct val="80000"/>
              </a:lnSpc>
            </a:pPr>
            <a:endParaRPr lang="en-US" altLang="en-US" sz="2400" dirty="0">
              <a:solidFill>
                <a:srgbClr val="1E1C11"/>
              </a:solidFill>
              <a:ea typeface="ＭＳ Ｐゴシック" panose="020B0600070205080204" pitchFamily="34" charset="-128"/>
            </a:endParaRPr>
          </a:p>
          <a:p>
            <a:pPr eaLnBrk="1" hangingPunct="1">
              <a:lnSpc>
                <a:spcPct val="80000"/>
              </a:lnSpc>
            </a:pPr>
            <a:r>
              <a:rPr lang="en-US" altLang="en-US" sz="2400" dirty="0">
                <a:solidFill>
                  <a:srgbClr val="1E1C11"/>
                </a:solidFill>
                <a:ea typeface="ＭＳ Ｐゴシック" panose="020B0600070205080204" pitchFamily="34" charset="-128"/>
              </a:rPr>
              <a:t>Defunct third party management schemes</a:t>
            </a:r>
          </a:p>
          <a:p>
            <a:pPr lvl="1" eaLnBrk="1" hangingPunct="1">
              <a:lnSpc>
                <a:spcPct val="80000"/>
              </a:lnSpc>
            </a:pPr>
            <a:r>
              <a:rPr lang="en-US" altLang="en-US" sz="2400" dirty="0">
                <a:solidFill>
                  <a:srgbClr val="1E1C11"/>
                </a:solidFill>
                <a:ea typeface="ＭＳ Ｐゴシック" panose="020B0600070205080204" pitchFamily="34" charset="-128"/>
              </a:rPr>
              <a:t>Hard to balance trust and risk</a:t>
            </a:r>
          </a:p>
          <a:p>
            <a:pPr lvl="1" eaLnBrk="1" hangingPunct="1">
              <a:lnSpc>
                <a:spcPct val="80000"/>
              </a:lnSpc>
            </a:pPr>
            <a:r>
              <a:rPr lang="en-US" altLang="en-US" sz="2400" dirty="0">
                <a:solidFill>
                  <a:srgbClr val="1E1C11"/>
                </a:solidFill>
                <a:ea typeface="ＭＳ Ｐゴシック" panose="020B0600070205080204" pitchFamily="34" charset="-128"/>
              </a:rPr>
              <a:t>e.g. Key Escrow (Clipper chip)</a:t>
            </a:r>
          </a:p>
          <a:p>
            <a:pPr lvl="1" eaLnBrk="1" hangingPunct="1">
              <a:lnSpc>
                <a:spcPct val="80000"/>
              </a:lnSpc>
            </a:pPr>
            <a:r>
              <a:rPr lang="en-US" altLang="en-US" sz="2400" dirty="0">
                <a:solidFill>
                  <a:srgbClr val="1E1C11"/>
                </a:solidFill>
                <a:ea typeface="ＭＳ Ｐゴシック" panose="020B0600070205080204" pitchFamily="34" charset="-128"/>
              </a:rPr>
              <a:t>Is the cloud headed toward the same path?</a:t>
            </a:r>
          </a:p>
        </p:txBody>
      </p:sp>
    </p:spTree>
    <p:extLst>
      <p:ext uri="{BB962C8B-B14F-4D97-AF65-F5344CB8AC3E}">
        <p14:creationId xmlns:p14="http://schemas.microsoft.com/office/powerpoint/2010/main" val="26204124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420749-92BF-41FE-A3C3-6B96F821D9A9}"/>
              </a:ext>
            </a:extLst>
          </p:cNvPr>
          <p:cNvPicPr>
            <a:picLocks noChangeAspect="1"/>
          </p:cNvPicPr>
          <p:nvPr/>
        </p:nvPicPr>
        <p:blipFill>
          <a:blip r:embed="rId2"/>
          <a:stretch>
            <a:fillRect/>
          </a:stretch>
        </p:blipFill>
        <p:spPr>
          <a:xfrm>
            <a:off x="795662" y="487092"/>
            <a:ext cx="10722268" cy="5871178"/>
          </a:xfrm>
          <a:prstGeom prst="rect">
            <a:avLst/>
          </a:prstGeom>
        </p:spPr>
      </p:pic>
    </p:spTree>
    <p:extLst>
      <p:ext uri="{BB962C8B-B14F-4D97-AF65-F5344CB8AC3E}">
        <p14:creationId xmlns:p14="http://schemas.microsoft.com/office/powerpoint/2010/main" val="16805647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E2C74-5DDC-A083-A848-352234349742}"/>
              </a:ext>
            </a:extLst>
          </p:cNvPr>
          <p:cNvSpPr>
            <a:spLocks noGrp="1"/>
          </p:cNvSpPr>
          <p:nvPr/>
        </p:nvSpPr>
        <p:spPr>
          <a:xfrm>
            <a:off x="127464" y="116958"/>
            <a:ext cx="3753420" cy="478464"/>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eaLnBrk="1" hangingPunct="1"/>
            <a:r>
              <a:rPr lang="en-US" altLang="en-US" dirty="0">
                <a:solidFill>
                  <a:srgbClr val="1E1C11"/>
                </a:solidFill>
                <a:ea typeface="ＭＳ Ｐゴシック" panose="020B0600070205080204" pitchFamily="34" charset="-128"/>
              </a:rPr>
              <a:t>Taxonomy of Fear - CIA</a:t>
            </a:r>
          </a:p>
        </p:txBody>
      </p:sp>
      <p:sp>
        <p:nvSpPr>
          <p:cNvPr id="3" name="Content Placeholder 2">
            <a:extLst>
              <a:ext uri="{FF2B5EF4-FFF2-40B4-BE49-F238E27FC236}">
                <a16:creationId xmlns:a16="http://schemas.microsoft.com/office/drawing/2014/main" id="{23E9C32D-BEC5-B334-81FC-BEF57D082EDE}"/>
              </a:ext>
            </a:extLst>
          </p:cNvPr>
          <p:cNvSpPr>
            <a:spLocks noGrp="1"/>
          </p:cNvSpPr>
          <p:nvPr/>
        </p:nvSpPr>
        <p:spPr>
          <a:xfrm>
            <a:off x="446440" y="797441"/>
            <a:ext cx="11745559" cy="5943601"/>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eaLnBrk="1" hangingPunct="1">
              <a:lnSpc>
                <a:spcPct val="90000"/>
              </a:lnSpc>
            </a:pPr>
            <a:r>
              <a:rPr lang="en-US" altLang="en-US" dirty="0">
                <a:solidFill>
                  <a:srgbClr val="1E1C11"/>
                </a:solidFill>
                <a:ea typeface="ＭＳ Ｐゴシック" panose="020B0600070205080204" pitchFamily="34" charset="-128"/>
              </a:rPr>
              <a:t>Confidentiality</a:t>
            </a:r>
          </a:p>
          <a:p>
            <a:pPr lvl="1" eaLnBrk="1" hangingPunct="1">
              <a:lnSpc>
                <a:spcPct val="90000"/>
              </a:lnSpc>
            </a:pPr>
            <a:r>
              <a:rPr lang="en-US" altLang="en-US" sz="2000" dirty="0">
                <a:solidFill>
                  <a:srgbClr val="1E1C11"/>
                </a:solidFill>
                <a:ea typeface="ＭＳ Ｐゴシック" panose="020B0600070205080204" pitchFamily="34" charset="-128"/>
              </a:rPr>
              <a:t>Fear of loss of control over data</a:t>
            </a:r>
          </a:p>
          <a:p>
            <a:pPr lvl="2" eaLnBrk="1" hangingPunct="1">
              <a:lnSpc>
                <a:spcPct val="90000"/>
              </a:lnSpc>
            </a:pPr>
            <a:r>
              <a:rPr lang="en-US" altLang="en-US" sz="2000" dirty="0">
                <a:solidFill>
                  <a:srgbClr val="1E1C11"/>
                </a:solidFill>
                <a:ea typeface="ＭＳ Ｐゴシック" panose="020B0600070205080204" pitchFamily="34" charset="-128"/>
              </a:rPr>
              <a:t>Will the sensitive data stored on a cloud remain confidential? </a:t>
            </a:r>
          </a:p>
          <a:p>
            <a:pPr lvl="2" eaLnBrk="1" hangingPunct="1">
              <a:lnSpc>
                <a:spcPct val="90000"/>
              </a:lnSpc>
            </a:pPr>
            <a:r>
              <a:rPr lang="en-US" altLang="en-US" sz="2000" dirty="0">
                <a:solidFill>
                  <a:srgbClr val="1E1C11"/>
                </a:solidFill>
                <a:ea typeface="ＭＳ Ｐゴシック" panose="020B0600070205080204" pitchFamily="34" charset="-128"/>
              </a:rPr>
              <a:t>Will cloud compromises leak confidential client data </a:t>
            </a:r>
          </a:p>
          <a:p>
            <a:pPr lvl="1" eaLnBrk="1" hangingPunct="1">
              <a:lnSpc>
                <a:spcPct val="90000"/>
              </a:lnSpc>
            </a:pPr>
            <a:r>
              <a:rPr lang="en-US" altLang="en-US" sz="2000" dirty="0">
                <a:solidFill>
                  <a:srgbClr val="1E1C11"/>
                </a:solidFill>
                <a:ea typeface="ＭＳ Ｐゴシック" panose="020B0600070205080204" pitchFamily="34" charset="-128"/>
              </a:rPr>
              <a:t>Will the cloud provider itself be honest and won’t peek into the data?</a:t>
            </a:r>
          </a:p>
          <a:p>
            <a:pPr eaLnBrk="1" hangingPunct="1">
              <a:lnSpc>
                <a:spcPct val="90000"/>
              </a:lnSpc>
            </a:pPr>
            <a:r>
              <a:rPr lang="en-US" altLang="en-US" dirty="0">
                <a:solidFill>
                  <a:srgbClr val="1E1C11"/>
                </a:solidFill>
                <a:ea typeface="ＭＳ Ｐゴシック" panose="020B0600070205080204" pitchFamily="34" charset="-128"/>
              </a:rPr>
              <a:t>Integrity</a:t>
            </a:r>
          </a:p>
          <a:p>
            <a:pPr lvl="1" eaLnBrk="1" hangingPunct="1">
              <a:lnSpc>
                <a:spcPct val="90000"/>
              </a:lnSpc>
            </a:pPr>
            <a:r>
              <a:rPr lang="en-US" altLang="en-US" sz="2000" dirty="0">
                <a:solidFill>
                  <a:srgbClr val="1E1C11"/>
                </a:solidFill>
                <a:ea typeface="ＭＳ Ｐゴシック" panose="020B0600070205080204" pitchFamily="34" charset="-128"/>
              </a:rPr>
              <a:t>How do I know that the cloud provider is doing the computations correctly?</a:t>
            </a:r>
          </a:p>
          <a:p>
            <a:pPr lvl="1" eaLnBrk="1" hangingPunct="1">
              <a:lnSpc>
                <a:spcPct val="90000"/>
              </a:lnSpc>
            </a:pPr>
            <a:r>
              <a:rPr lang="en-US" altLang="en-US" sz="2000" dirty="0">
                <a:solidFill>
                  <a:srgbClr val="1E1C11"/>
                </a:solidFill>
                <a:ea typeface="ＭＳ Ｐゴシック" panose="020B0600070205080204" pitchFamily="34" charset="-128"/>
              </a:rPr>
              <a:t>How do I ensure that the cloud provider really stored my data without tampering with it?</a:t>
            </a:r>
          </a:p>
          <a:p>
            <a:r>
              <a:rPr lang="en-US" altLang="en-US" dirty="0">
                <a:solidFill>
                  <a:srgbClr val="1E1C11"/>
                </a:solidFill>
                <a:ea typeface="ＭＳ Ｐゴシック" panose="020B0600070205080204" pitchFamily="34" charset="-128"/>
              </a:rPr>
              <a:t>Availability</a:t>
            </a:r>
          </a:p>
          <a:p>
            <a:pPr lvl="1"/>
            <a:r>
              <a:rPr lang="en-US" altLang="en-US" sz="2000" dirty="0">
                <a:solidFill>
                  <a:srgbClr val="1E1C11"/>
                </a:solidFill>
                <a:ea typeface="ＭＳ Ｐゴシック" panose="020B0600070205080204" pitchFamily="34" charset="-128"/>
              </a:rPr>
              <a:t>Will critical systems go down at the client, if the provider is attacked in a Denial of Service attack?</a:t>
            </a:r>
          </a:p>
          <a:p>
            <a:pPr lvl="1"/>
            <a:r>
              <a:rPr lang="en-US" altLang="en-US" sz="2000" dirty="0">
                <a:solidFill>
                  <a:srgbClr val="1E1C11"/>
                </a:solidFill>
                <a:ea typeface="ＭＳ Ｐゴシック" panose="020B0600070205080204" pitchFamily="34" charset="-128"/>
              </a:rPr>
              <a:t>What happens if cloud provider goes out of business?</a:t>
            </a:r>
          </a:p>
          <a:p>
            <a:pPr lvl="1"/>
            <a:r>
              <a:rPr lang="en-US" altLang="en-US" sz="2000" dirty="0">
                <a:solidFill>
                  <a:srgbClr val="1E1C11"/>
                </a:solidFill>
                <a:ea typeface="ＭＳ Ｐゴシック" panose="020B0600070205080204" pitchFamily="34" charset="-128"/>
              </a:rPr>
              <a:t>Would cloud scale well-enough?</a:t>
            </a:r>
          </a:p>
          <a:p>
            <a:pPr lvl="1"/>
            <a:r>
              <a:rPr lang="en-US" altLang="en-US" sz="2000" dirty="0">
                <a:solidFill>
                  <a:srgbClr val="1E1C11"/>
                </a:solidFill>
                <a:ea typeface="ＭＳ Ｐゴシック" panose="020B0600070205080204" pitchFamily="34" charset="-128"/>
              </a:rPr>
              <a:t>Often-voiced concern</a:t>
            </a:r>
          </a:p>
          <a:p>
            <a:pPr lvl="2"/>
            <a:r>
              <a:rPr lang="en-US" altLang="en-US" sz="2000" dirty="0">
                <a:solidFill>
                  <a:srgbClr val="1E1C11"/>
                </a:solidFill>
                <a:ea typeface="ＭＳ Ｐゴシック" panose="020B0600070205080204" pitchFamily="34" charset="-128"/>
              </a:rPr>
              <a:t>Although cloud providers argue their downtime compares well with cloud user’s own data centers</a:t>
            </a:r>
          </a:p>
          <a:p>
            <a:pPr lvl="1" eaLnBrk="1" hangingPunct="1">
              <a:lnSpc>
                <a:spcPct val="90000"/>
              </a:lnSpc>
            </a:pPr>
            <a:endParaRPr lang="en-US" altLang="en-US" sz="2000" dirty="0">
              <a:solidFill>
                <a:srgbClr val="1E1C11"/>
              </a:solidFill>
              <a:ea typeface="ＭＳ Ｐゴシック" panose="020B0600070205080204" pitchFamily="34" charset="-128"/>
            </a:endParaRPr>
          </a:p>
          <a:p>
            <a:pPr lvl="1" eaLnBrk="1" hangingPunct="1">
              <a:lnSpc>
                <a:spcPct val="90000"/>
              </a:lnSpc>
            </a:pPr>
            <a:endParaRPr lang="en-US" altLang="en-US" sz="2000" dirty="0">
              <a:solidFill>
                <a:srgbClr val="1E1C11"/>
              </a:solidFill>
              <a:ea typeface="ＭＳ Ｐゴシック" panose="020B0600070205080204" pitchFamily="34" charset="-128"/>
            </a:endParaRPr>
          </a:p>
        </p:txBody>
      </p:sp>
    </p:spTree>
    <p:extLst>
      <p:ext uri="{BB962C8B-B14F-4D97-AF65-F5344CB8AC3E}">
        <p14:creationId xmlns:p14="http://schemas.microsoft.com/office/powerpoint/2010/main" val="618565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F12C3E7-BBA8-A511-3B39-624D40C66559}"/>
              </a:ext>
            </a:extLst>
          </p:cNvPr>
          <p:cNvPicPr>
            <a:picLocks noChangeAspect="1"/>
          </p:cNvPicPr>
          <p:nvPr/>
        </p:nvPicPr>
        <p:blipFill>
          <a:blip r:embed="rId2"/>
          <a:stretch>
            <a:fillRect/>
          </a:stretch>
        </p:blipFill>
        <p:spPr>
          <a:xfrm>
            <a:off x="77001" y="-1"/>
            <a:ext cx="6118267" cy="5842536"/>
          </a:xfrm>
          <a:prstGeom prst="rect">
            <a:avLst/>
          </a:prstGeom>
        </p:spPr>
      </p:pic>
      <p:pic>
        <p:nvPicPr>
          <p:cNvPr id="13" name="Picture 12">
            <a:extLst>
              <a:ext uri="{FF2B5EF4-FFF2-40B4-BE49-F238E27FC236}">
                <a16:creationId xmlns:a16="http://schemas.microsoft.com/office/drawing/2014/main" id="{E18D7596-E28C-B83C-731A-DAC19E52A931}"/>
              </a:ext>
            </a:extLst>
          </p:cNvPr>
          <p:cNvPicPr>
            <a:picLocks noChangeAspect="1"/>
          </p:cNvPicPr>
          <p:nvPr/>
        </p:nvPicPr>
        <p:blipFill>
          <a:blip r:embed="rId3"/>
          <a:stretch>
            <a:fillRect/>
          </a:stretch>
        </p:blipFill>
        <p:spPr>
          <a:xfrm>
            <a:off x="6096000" y="115504"/>
            <a:ext cx="6118267" cy="5311769"/>
          </a:xfrm>
          <a:prstGeom prst="rect">
            <a:avLst/>
          </a:prstGeom>
        </p:spPr>
      </p:pic>
    </p:spTree>
    <p:extLst>
      <p:ext uri="{BB962C8B-B14F-4D97-AF65-F5344CB8AC3E}">
        <p14:creationId xmlns:p14="http://schemas.microsoft.com/office/powerpoint/2010/main" val="22260309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906E-C259-9E68-5D9B-BC539B848557}"/>
              </a:ext>
            </a:extLst>
          </p:cNvPr>
          <p:cNvSpPr>
            <a:spLocks noGrp="1"/>
          </p:cNvSpPr>
          <p:nvPr/>
        </p:nvSpPr>
        <p:spPr>
          <a:xfrm>
            <a:off x="4263656" y="298615"/>
            <a:ext cx="5241851" cy="669851"/>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eaLnBrk="1" hangingPunct="1"/>
            <a:r>
              <a:rPr lang="en-US" altLang="en-US" sz="3200" dirty="0">
                <a:solidFill>
                  <a:srgbClr val="1E1C11"/>
                </a:solidFill>
                <a:ea typeface="ＭＳ Ｐゴシック" panose="020B0600070205080204" pitchFamily="34" charset="-128"/>
              </a:rPr>
              <a:t>Threat Model</a:t>
            </a:r>
          </a:p>
        </p:txBody>
      </p:sp>
      <p:sp>
        <p:nvSpPr>
          <p:cNvPr id="3" name="Content Placeholder 2">
            <a:extLst>
              <a:ext uri="{FF2B5EF4-FFF2-40B4-BE49-F238E27FC236}">
                <a16:creationId xmlns:a16="http://schemas.microsoft.com/office/drawing/2014/main" id="{0A8501A9-189F-EE87-303D-1087D85E9726}"/>
              </a:ext>
            </a:extLst>
          </p:cNvPr>
          <p:cNvSpPr>
            <a:spLocks noGrp="1"/>
          </p:cNvSpPr>
          <p:nvPr/>
        </p:nvSpPr>
        <p:spPr>
          <a:xfrm>
            <a:off x="255055" y="1333482"/>
            <a:ext cx="5008062" cy="4689862"/>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r>
              <a:rPr lang="en-US" altLang="en-US" sz="2400" dirty="0">
                <a:solidFill>
                  <a:srgbClr val="1E1C11"/>
                </a:solidFill>
                <a:ea typeface="ＭＳ Ｐゴシック" panose="020B0600070205080204" pitchFamily="34" charset="-128"/>
              </a:rPr>
              <a:t> A threat model helps in analyzing a security problem, design mitigation strategies, and evaluate solutions</a:t>
            </a:r>
          </a:p>
          <a:p>
            <a:pPr marL="0" indent="0"/>
            <a:endParaRPr lang="en-US" altLang="en-US" sz="2400" dirty="0">
              <a:solidFill>
                <a:srgbClr val="1E1C11"/>
              </a:solidFill>
              <a:ea typeface="ＭＳ Ｐゴシック" panose="020B0600070205080204" pitchFamily="34" charset="-128"/>
            </a:endParaRPr>
          </a:p>
          <a:p>
            <a:pPr marL="0" indent="0"/>
            <a:r>
              <a:rPr lang="en-US" altLang="en-US" sz="2400" dirty="0">
                <a:solidFill>
                  <a:srgbClr val="1E1C11"/>
                </a:solidFill>
                <a:ea typeface="ＭＳ Ｐゴシック" panose="020B0600070205080204" pitchFamily="34" charset="-128"/>
              </a:rPr>
              <a:t>Steps:</a:t>
            </a:r>
          </a:p>
          <a:p>
            <a:pPr lvl="1" eaLnBrk="1" hangingPunct="1"/>
            <a:r>
              <a:rPr lang="en-US" altLang="en-US" sz="2400" dirty="0">
                <a:solidFill>
                  <a:srgbClr val="1E1C11"/>
                </a:solidFill>
                <a:ea typeface="ＭＳ Ｐゴシック" panose="020B0600070205080204" pitchFamily="34" charset="-128"/>
              </a:rPr>
              <a:t>Identify attackers, assets, threats and other components</a:t>
            </a:r>
          </a:p>
          <a:p>
            <a:pPr lvl="1" eaLnBrk="1" hangingPunct="1"/>
            <a:r>
              <a:rPr lang="en-US" altLang="en-US" sz="2400" dirty="0">
                <a:solidFill>
                  <a:srgbClr val="1E1C11"/>
                </a:solidFill>
                <a:ea typeface="ＭＳ Ｐゴシック" panose="020B0600070205080204" pitchFamily="34" charset="-128"/>
              </a:rPr>
              <a:t>Rank the threats</a:t>
            </a:r>
          </a:p>
          <a:p>
            <a:pPr lvl="1" eaLnBrk="1" hangingPunct="1"/>
            <a:r>
              <a:rPr lang="en-US" altLang="en-US" sz="2400" dirty="0">
                <a:solidFill>
                  <a:srgbClr val="1E1C11"/>
                </a:solidFill>
                <a:ea typeface="ＭＳ Ｐゴシック" panose="020B0600070205080204" pitchFamily="34" charset="-128"/>
              </a:rPr>
              <a:t>Choose mitigation strategies</a:t>
            </a:r>
          </a:p>
          <a:p>
            <a:pPr lvl="1" eaLnBrk="1" hangingPunct="1"/>
            <a:r>
              <a:rPr lang="en-US" altLang="en-US" sz="2400" dirty="0">
                <a:solidFill>
                  <a:srgbClr val="1E1C11"/>
                </a:solidFill>
                <a:ea typeface="ＭＳ Ｐゴシック" panose="020B0600070205080204" pitchFamily="34" charset="-128"/>
              </a:rPr>
              <a:t>Build solutions based on the strategies</a:t>
            </a:r>
          </a:p>
          <a:p>
            <a:pPr marL="0" indent="0"/>
            <a:endParaRPr lang="en-US" altLang="en-US" sz="2400" dirty="0">
              <a:solidFill>
                <a:srgbClr val="1E1C11"/>
              </a:solidFill>
              <a:ea typeface="ＭＳ Ｐゴシック" panose="020B0600070205080204" pitchFamily="34" charset="-128"/>
            </a:endParaRPr>
          </a:p>
          <a:p>
            <a:pPr lvl="1" eaLnBrk="1" hangingPunct="1"/>
            <a:endParaRPr lang="en-US" altLang="en-US" sz="2400" dirty="0">
              <a:solidFill>
                <a:srgbClr val="1E1C11"/>
              </a:solidFill>
              <a:ea typeface="ＭＳ Ｐゴシック" panose="020B0600070205080204" pitchFamily="34" charset="-128"/>
            </a:endParaRPr>
          </a:p>
          <a:p>
            <a:pPr lvl="1" eaLnBrk="1" hangingPunct="1"/>
            <a:endParaRPr lang="en-US" altLang="en-US" sz="2400" dirty="0">
              <a:solidFill>
                <a:srgbClr val="1E1C11"/>
              </a:solidFill>
              <a:ea typeface="ＭＳ Ｐゴシック" panose="020B0600070205080204" pitchFamily="34" charset="-128"/>
            </a:endParaRPr>
          </a:p>
          <a:p>
            <a:pPr lvl="1" eaLnBrk="1" hangingPunct="1"/>
            <a:endParaRPr lang="en-US" altLang="en-US" sz="2400" dirty="0">
              <a:solidFill>
                <a:srgbClr val="1E1C11"/>
              </a:solidFill>
              <a:ea typeface="ＭＳ Ｐゴシック" panose="020B0600070205080204" pitchFamily="34" charset="-128"/>
            </a:endParaRPr>
          </a:p>
        </p:txBody>
      </p:sp>
      <p:sp>
        <p:nvSpPr>
          <p:cNvPr id="4" name="Content Placeholder 2">
            <a:extLst>
              <a:ext uri="{FF2B5EF4-FFF2-40B4-BE49-F238E27FC236}">
                <a16:creationId xmlns:a16="http://schemas.microsoft.com/office/drawing/2014/main" id="{83CE03BB-BF34-E8E6-448E-4A9779ADAA52}"/>
              </a:ext>
            </a:extLst>
          </p:cNvPr>
          <p:cNvSpPr>
            <a:spLocks noGrp="1"/>
          </p:cNvSpPr>
          <p:nvPr/>
        </p:nvSpPr>
        <p:spPr>
          <a:xfrm>
            <a:off x="5986131" y="1440711"/>
            <a:ext cx="5380074" cy="4783748"/>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eaLnBrk="1" hangingPunct="1"/>
            <a:r>
              <a:rPr lang="en-US" altLang="en-US" sz="2400" dirty="0">
                <a:solidFill>
                  <a:srgbClr val="1E1C11"/>
                </a:solidFill>
                <a:ea typeface="ＭＳ Ｐゴシック" panose="020B0600070205080204" pitchFamily="34" charset="-128"/>
              </a:rPr>
              <a:t>Basic components </a:t>
            </a:r>
          </a:p>
          <a:p>
            <a:pPr lvl="1" eaLnBrk="1" hangingPunct="1"/>
            <a:r>
              <a:rPr lang="en-US" altLang="en-US" sz="2400" dirty="0">
                <a:solidFill>
                  <a:srgbClr val="1E1C11"/>
                </a:solidFill>
                <a:ea typeface="ＭＳ Ｐゴシック" panose="020B0600070205080204" pitchFamily="34" charset="-128"/>
              </a:rPr>
              <a:t>Attacker modeling</a:t>
            </a:r>
          </a:p>
          <a:p>
            <a:pPr lvl="2" eaLnBrk="1" hangingPunct="1"/>
            <a:r>
              <a:rPr lang="en-US" altLang="en-US" sz="2400" dirty="0">
                <a:solidFill>
                  <a:srgbClr val="1E1C11"/>
                </a:solidFill>
                <a:ea typeface="ＭＳ Ｐゴシック" panose="020B0600070205080204" pitchFamily="34" charset="-128"/>
              </a:rPr>
              <a:t>Choose what attacker to consider</a:t>
            </a:r>
          </a:p>
          <a:p>
            <a:pPr lvl="3" eaLnBrk="1" hangingPunct="1"/>
            <a:r>
              <a:rPr lang="en-US" altLang="en-US" sz="2400" dirty="0">
                <a:solidFill>
                  <a:srgbClr val="1E1C11"/>
                </a:solidFill>
                <a:ea typeface="ＭＳ Ｐゴシック" panose="020B0600070205080204" pitchFamily="34" charset="-128"/>
              </a:rPr>
              <a:t>insider vs. outsider?</a:t>
            </a:r>
          </a:p>
          <a:p>
            <a:pPr lvl="3" eaLnBrk="1" hangingPunct="1"/>
            <a:r>
              <a:rPr lang="en-US" altLang="en-US" sz="2400" dirty="0">
                <a:solidFill>
                  <a:srgbClr val="1E1C11"/>
                </a:solidFill>
                <a:ea typeface="ＭＳ Ｐゴシック" panose="020B0600070205080204" pitchFamily="34" charset="-128"/>
              </a:rPr>
              <a:t>single vs. collaborator?</a:t>
            </a:r>
          </a:p>
          <a:p>
            <a:pPr lvl="2" eaLnBrk="1" hangingPunct="1"/>
            <a:r>
              <a:rPr lang="en-US" altLang="en-US" sz="2400" dirty="0">
                <a:solidFill>
                  <a:srgbClr val="1E1C11"/>
                </a:solidFill>
                <a:ea typeface="ＭＳ Ｐゴシック" panose="020B0600070205080204" pitchFamily="34" charset="-128"/>
              </a:rPr>
              <a:t>Attacker motivation and capabilities</a:t>
            </a:r>
          </a:p>
          <a:p>
            <a:pPr lvl="1" eaLnBrk="1" hangingPunct="1"/>
            <a:r>
              <a:rPr lang="en-US" altLang="en-US" sz="2400" dirty="0">
                <a:solidFill>
                  <a:srgbClr val="1E1C11"/>
                </a:solidFill>
                <a:ea typeface="ＭＳ Ｐゴシック" panose="020B0600070205080204" pitchFamily="34" charset="-128"/>
              </a:rPr>
              <a:t>Attacker goals</a:t>
            </a:r>
          </a:p>
          <a:p>
            <a:pPr lvl="1" eaLnBrk="1" hangingPunct="1"/>
            <a:r>
              <a:rPr lang="en-US" altLang="en-US" sz="2400" dirty="0">
                <a:solidFill>
                  <a:srgbClr val="1E1C11"/>
                </a:solidFill>
                <a:ea typeface="ＭＳ Ｐゴシック" panose="020B0600070205080204" pitchFamily="34" charset="-128"/>
              </a:rPr>
              <a:t>Vulnerabilities / threats</a:t>
            </a:r>
          </a:p>
          <a:p>
            <a:pPr eaLnBrk="1" hangingPunct="1"/>
            <a:endParaRPr lang="en-US" altLang="en-US" sz="2400" dirty="0">
              <a:solidFill>
                <a:srgbClr val="1E1C11"/>
              </a:solidFill>
              <a:ea typeface="ＭＳ Ｐゴシック" panose="020B0600070205080204" pitchFamily="34" charset="-128"/>
            </a:endParaRPr>
          </a:p>
        </p:txBody>
      </p:sp>
    </p:spTree>
    <p:extLst>
      <p:ext uri="{BB962C8B-B14F-4D97-AF65-F5344CB8AC3E}">
        <p14:creationId xmlns:p14="http://schemas.microsoft.com/office/powerpoint/2010/main" val="192997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A86DD-6330-F459-AD52-41A26E1EF67F}"/>
              </a:ext>
            </a:extLst>
          </p:cNvPr>
          <p:cNvSpPr>
            <a:spLocks noGrp="1"/>
          </p:cNvSpPr>
          <p:nvPr/>
        </p:nvSpPr>
        <p:spPr>
          <a:xfrm>
            <a:off x="361379" y="808075"/>
            <a:ext cx="3923541" cy="415574"/>
          </a:xfrm>
          <a:prstGeom prst="rect">
            <a:avLst/>
          </a:prstGeom>
        </p:spPr>
        <p:txBody>
          <a:bodyPr vert="horz" lIns="0" tIns="45720" rIns="0" bIns="45720" rtlCol="0" anchor="b">
            <a:normAutofit fontScale="92500" lnSpcReduction="20000"/>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eaLnBrk="1" hangingPunct="1"/>
            <a:r>
              <a:rPr lang="en-US" altLang="en-US" dirty="0">
                <a:solidFill>
                  <a:srgbClr val="1E1C11"/>
                </a:solidFill>
                <a:ea typeface="ＭＳ Ｐゴシック" panose="020B0600070205080204" pitchFamily="34" charset="-128"/>
              </a:rPr>
              <a:t>Data Security and Storage</a:t>
            </a:r>
          </a:p>
        </p:txBody>
      </p:sp>
      <p:sp>
        <p:nvSpPr>
          <p:cNvPr id="3" name="Content Placeholder 2">
            <a:extLst>
              <a:ext uri="{FF2B5EF4-FFF2-40B4-BE49-F238E27FC236}">
                <a16:creationId xmlns:a16="http://schemas.microsoft.com/office/drawing/2014/main" id="{A3691ABB-5AC9-5C90-2DCA-75E442BFD9CB}"/>
              </a:ext>
            </a:extLst>
          </p:cNvPr>
          <p:cNvSpPr>
            <a:spLocks noGrp="1"/>
          </p:cNvSpPr>
          <p:nvPr/>
        </p:nvSpPr>
        <p:spPr>
          <a:xfrm>
            <a:off x="180626" y="1887279"/>
            <a:ext cx="12011374" cy="4077587"/>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eaLnBrk="1" hangingPunct="1">
              <a:lnSpc>
                <a:spcPct val="90000"/>
              </a:lnSpc>
            </a:pPr>
            <a:r>
              <a:rPr lang="en-US" altLang="en-US" sz="2400" dirty="0">
                <a:solidFill>
                  <a:srgbClr val="1E1C11"/>
                </a:solidFill>
                <a:ea typeface="ＭＳ Ｐゴシック" panose="020B0600070205080204" pitchFamily="34" charset="-128"/>
              </a:rPr>
              <a:t>Several aspects of data security, including:</a:t>
            </a:r>
          </a:p>
          <a:p>
            <a:pPr lvl="1" eaLnBrk="1" hangingPunct="1">
              <a:lnSpc>
                <a:spcPct val="90000"/>
              </a:lnSpc>
            </a:pPr>
            <a:r>
              <a:rPr lang="en-US" altLang="en-US" sz="2400" dirty="0">
                <a:solidFill>
                  <a:srgbClr val="1E1C11"/>
                </a:solidFill>
                <a:ea typeface="ＭＳ Ｐゴシック" panose="020B0600070205080204" pitchFamily="34" charset="-128"/>
              </a:rPr>
              <a:t>Data-in-transit</a:t>
            </a:r>
          </a:p>
          <a:p>
            <a:pPr lvl="2" eaLnBrk="1" hangingPunct="1">
              <a:lnSpc>
                <a:spcPct val="90000"/>
              </a:lnSpc>
            </a:pPr>
            <a:r>
              <a:rPr lang="en-US" altLang="en-US" sz="2400" dirty="0">
                <a:solidFill>
                  <a:srgbClr val="1E1C11"/>
                </a:solidFill>
                <a:ea typeface="ＭＳ Ｐゴシック" panose="020B0600070205080204" pitchFamily="34" charset="-128"/>
              </a:rPr>
              <a:t>Confidentiality + integrity using secured protocol</a:t>
            </a:r>
          </a:p>
          <a:p>
            <a:pPr lvl="2" eaLnBrk="1" hangingPunct="1">
              <a:lnSpc>
                <a:spcPct val="90000"/>
              </a:lnSpc>
            </a:pPr>
            <a:r>
              <a:rPr lang="en-US" altLang="en-US" sz="2400" dirty="0">
                <a:solidFill>
                  <a:srgbClr val="1E1C11"/>
                </a:solidFill>
                <a:ea typeface="ＭＳ Ｐゴシック" panose="020B0600070205080204" pitchFamily="34" charset="-128"/>
              </a:rPr>
              <a:t>Confidentiality with non-secured protocol and encryption</a:t>
            </a:r>
          </a:p>
          <a:p>
            <a:pPr lvl="1" eaLnBrk="1" hangingPunct="1">
              <a:lnSpc>
                <a:spcPct val="90000"/>
              </a:lnSpc>
            </a:pPr>
            <a:r>
              <a:rPr lang="en-US" altLang="en-US" sz="2400" dirty="0">
                <a:solidFill>
                  <a:srgbClr val="1E1C11"/>
                </a:solidFill>
                <a:ea typeface="ＭＳ Ｐゴシック" panose="020B0600070205080204" pitchFamily="34" charset="-128"/>
              </a:rPr>
              <a:t>Data-at-rest</a:t>
            </a:r>
          </a:p>
          <a:p>
            <a:pPr lvl="2" eaLnBrk="1" hangingPunct="1">
              <a:lnSpc>
                <a:spcPct val="90000"/>
              </a:lnSpc>
            </a:pPr>
            <a:r>
              <a:rPr lang="en-US" altLang="en-US" sz="2400" dirty="0">
                <a:solidFill>
                  <a:srgbClr val="1E1C11"/>
                </a:solidFill>
                <a:ea typeface="ＭＳ Ｐゴシック" panose="020B0600070205080204" pitchFamily="34" charset="-128"/>
              </a:rPr>
              <a:t>Generally, not encrypted , since data is commingled with other users’ data</a:t>
            </a:r>
          </a:p>
          <a:p>
            <a:pPr lvl="2" eaLnBrk="1" hangingPunct="1">
              <a:lnSpc>
                <a:spcPct val="90000"/>
              </a:lnSpc>
            </a:pPr>
            <a:r>
              <a:rPr lang="en-US" altLang="en-US" sz="2400" dirty="0">
                <a:solidFill>
                  <a:srgbClr val="1E1C11"/>
                </a:solidFill>
                <a:ea typeface="ＭＳ Ｐゴシック" panose="020B0600070205080204" pitchFamily="34" charset="-128"/>
              </a:rPr>
              <a:t>Encryption if it is not associated with applications?</a:t>
            </a:r>
          </a:p>
          <a:p>
            <a:pPr lvl="3" eaLnBrk="1" hangingPunct="1">
              <a:lnSpc>
                <a:spcPct val="90000"/>
              </a:lnSpc>
            </a:pPr>
            <a:r>
              <a:rPr lang="en-US" altLang="en-US" sz="2400" dirty="0">
                <a:solidFill>
                  <a:srgbClr val="1E1C11"/>
                </a:solidFill>
                <a:ea typeface="ＭＳ Ｐゴシック" panose="020B0600070205080204" pitchFamily="34" charset="-128"/>
              </a:rPr>
              <a:t>But how about indexing and searching?</a:t>
            </a:r>
          </a:p>
          <a:p>
            <a:pPr lvl="1" eaLnBrk="1" hangingPunct="1">
              <a:lnSpc>
                <a:spcPct val="90000"/>
              </a:lnSpc>
            </a:pPr>
            <a:r>
              <a:rPr lang="en-US" altLang="en-US" sz="2400" dirty="0">
                <a:solidFill>
                  <a:srgbClr val="1E1C11"/>
                </a:solidFill>
                <a:ea typeface="ＭＳ Ｐゴシック" panose="020B0600070205080204" pitchFamily="34" charset="-128"/>
              </a:rPr>
              <a:t>Processing of data, including multitenancy</a:t>
            </a:r>
          </a:p>
          <a:p>
            <a:pPr lvl="2" eaLnBrk="1" hangingPunct="1">
              <a:lnSpc>
                <a:spcPct val="90000"/>
              </a:lnSpc>
            </a:pPr>
            <a:r>
              <a:rPr lang="en-US" altLang="en-US" sz="2400" dirty="0">
                <a:solidFill>
                  <a:srgbClr val="1E1C11"/>
                </a:solidFill>
                <a:ea typeface="ＭＳ Ｐゴシック" panose="020B0600070205080204" pitchFamily="34" charset="-128"/>
              </a:rPr>
              <a:t>For any application to process data </a:t>
            </a:r>
          </a:p>
          <a:p>
            <a:pPr eaLnBrk="1" hangingPunct="1">
              <a:lnSpc>
                <a:spcPct val="90000"/>
              </a:lnSpc>
            </a:pPr>
            <a:endParaRPr lang="en-US" altLang="en-US" sz="2400" dirty="0">
              <a:solidFill>
                <a:srgbClr val="1E1C11"/>
              </a:solidFill>
              <a:ea typeface="ＭＳ Ｐゴシック" panose="020B0600070205080204" pitchFamily="34" charset="-128"/>
            </a:endParaRPr>
          </a:p>
        </p:txBody>
      </p:sp>
    </p:spTree>
    <p:extLst>
      <p:ext uri="{BB962C8B-B14F-4D97-AF65-F5344CB8AC3E}">
        <p14:creationId xmlns:p14="http://schemas.microsoft.com/office/powerpoint/2010/main" val="3806980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7D65A-19D5-AE20-DD7A-F1A0CF858625}"/>
              </a:ext>
            </a:extLst>
          </p:cNvPr>
          <p:cNvSpPr>
            <a:spLocks noGrp="1"/>
          </p:cNvSpPr>
          <p:nvPr/>
        </p:nvSpPr>
        <p:spPr>
          <a:xfrm>
            <a:off x="188791" y="0"/>
            <a:ext cx="7700568" cy="792680"/>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cap="all" baseline="0">
                <a:solidFill>
                  <a:schemeClr val="bg1"/>
                </a:solidFill>
                <a:latin typeface="+mj-lt"/>
                <a:ea typeface="+mj-ea"/>
                <a:cs typeface="+mj-cs"/>
              </a:defRPr>
            </a:lvl1pPr>
          </a:lstStyle>
          <a:p>
            <a:pPr>
              <a:defRPr/>
            </a:pPr>
            <a:r>
              <a:rPr lang="en-US" altLang="en-US" sz="2400" dirty="0">
                <a:solidFill>
                  <a:srgbClr val="1E1C11"/>
                </a:solidFill>
                <a:ea typeface="ＭＳ Ｐゴシック" panose="020B0600070205080204" pitchFamily="34" charset="-128"/>
              </a:rPr>
              <a:t>Part III. Possible Solutions</a:t>
            </a:r>
          </a:p>
        </p:txBody>
      </p:sp>
      <p:pic>
        <p:nvPicPr>
          <p:cNvPr id="4" name="Picture 3">
            <a:extLst>
              <a:ext uri="{FF2B5EF4-FFF2-40B4-BE49-F238E27FC236}">
                <a16:creationId xmlns:a16="http://schemas.microsoft.com/office/drawing/2014/main" id="{17240FA2-A4D3-12C5-CD08-3DDC3C2CB633}"/>
              </a:ext>
            </a:extLst>
          </p:cNvPr>
          <p:cNvPicPr>
            <a:picLocks noChangeAspect="1"/>
          </p:cNvPicPr>
          <p:nvPr/>
        </p:nvPicPr>
        <p:blipFill>
          <a:blip r:embed="rId2"/>
          <a:stretch>
            <a:fillRect/>
          </a:stretch>
        </p:blipFill>
        <p:spPr>
          <a:xfrm>
            <a:off x="0" y="651824"/>
            <a:ext cx="6273209" cy="3611847"/>
          </a:xfrm>
          <a:prstGeom prst="rect">
            <a:avLst/>
          </a:prstGeom>
        </p:spPr>
      </p:pic>
      <p:pic>
        <p:nvPicPr>
          <p:cNvPr id="6" name="Picture 5">
            <a:extLst>
              <a:ext uri="{FF2B5EF4-FFF2-40B4-BE49-F238E27FC236}">
                <a16:creationId xmlns:a16="http://schemas.microsoft.com/office/drawing/2014/main" id="{5552F72E-A20F-5C2A-FA8C-C683B555D0C4}"/>
              </a:ext>
            </a:extLst>
          </p:cNvPr>
          <p:cNvPicPr>
            <a:picLocks noChangeAspect="1"/>
          </p:cNvPicPr>
          <p:nvPr/>
        </p:nvPicPr>
        <p:blipFill>
          <a:blip r:embed="rId3"/>
          <a:stretch>
            <a:fillRect/>
          </a:stretch>
        </p:blipFill>
        <p:spPr>
          <a:xfrm>
            <a:off x="6273209" y="1153863"/>
            <a:ext cx="5918791" cy="3225474"/>
          </a:xfrm>
          <a:prstGeom prst="rect">
            <a:avLst/>
          </a:prstGeom>
        </p:spPr>
      </p:pic>
      <p:pic>
        <p:nvPicPr>
          <p:cNvPr id="8" name="Picture 7">
            <a:extLst>
              <a:ext uri="{FF2B5EF4-FFF2-40B4-BE49-F238E27FC236}">
                <a16:creationId xmlns:a16="http://schemas.microsoft.com/office/drawing/2014/main" id="{4E54D4A0-5AAD-06D7-19E2-C5DA68B85A85}"/>
              </a:ext>
            </a:extLst>
          </p:cNvPr>
          <p:cNvPicPr>
            <a:picLocks noChangeAspect="1"/>
          </p:cNvPicPr>
          <p:nvPr/>
        </p:nvPicPr>
        <p:blipFill>
          <a:blip r:embed="rId4"/>
          <a:stretch>
            <a:fillRect/>
          </a:stretch>
        </p:blipFill>
        <p:spPr>
          <a:xfrm>
            <a:off x="343039" y="4782138"/>
            <a:ext cx="3664138" cy="266714"/>
          </a:xfrm>
          <a:prstGeom prst="rect">
            <a:avLst/>
          </a:prstGeom>
        </p:spPr>
      </p:pic>
      <p:sp>
        <p:nvSpPr>
          <p:cNvPr id="9" name="Rectangle 8">
            <a:extLst>
              <a:ext uri="{FF2B5EF4-FFF2-40B4-BE49-F238E27FC236}">
                <a16:creationId xmlns:a16="http://schemas.microsoft.com/office/drawing/2014/main" id="{39976784-5B2B-D5C6-6B4E-4BC839B3501A}"/>
              </a:ext>
            </a:extLst>
          </p:cNvPr>
          <p:cNvSpPr>
            <a:spLocks noGrp="1" noChangeArrowheads="1"/>
          </p:cNvSpPr>
          <p:nvPr/>
        </p:nvSpPr>
        <p:spPr>
          <a:xfrm>
            <a:off x="106325" y="5343747"/>
            <a:ext cx="11174573" cy="1046421"/>
          </a:xfrm>
          <a:prstGeom prst="rect">
            <a:avLst/>
          </a:prstGeom>
        </p:spPr>
        <p:txBody>
          <a:bodyPr vert="horz" lIns="0" tIns="45720" rIns="0" bIns="45720" rtlCol="0">
            <a:normAutofit fontScale="77500" lnSpcReduction="20000"/>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eaLnBrk="1" hangingPunct="1">
              <a:lnSpc>
                <a:spcPct val="80000"/>
              </a:lnSpc>
              <a:defRPr/>
            </a:pPr>
            <a:r>
              <a:rPr lang="en-US" sz="2400" dirty="0">
                <a:ea typeface="+mn-ea"/>
              </a:rPr>
              <a:t>Cloud consumer needs situational awareness for critical applications</a:t>
            </a:r>
          </a:p>
          <a:p>
            <a:pPr lvl="1" eaLnBrk="1" hangingPunct="1">
              <a:lnSpc>
                <a:spcPct val="80000"/>
              </a:lnSpc>
              <a:defRPr/>
            </a:pPr>
            <a:r>
              <a:rPr lang="en-US" sz="2400" dirty="0">
                <a:ea typeface="+mn-ea"/>
              </a:rPr>
              <a:t>When underlying components fail, what is the effect of the failure to the mission logic</a:t>
            </a:r>
          </a:p>
          <a:p>
            <a:pPr lvl="1" eaLnBrk="1" hangingPunct="1">
              <a:lnSpc>
                <a:spcPct val="80000"/>
              </a:lnSpc>
              <a:defRPr/>
            </a:pPr>
            <a:r>
              <a:rPr lang="en-US" sz="2400" dirty="0">
                <a:ea typeface="+mn-ea"/>
              </a:rPr>
              <a:t>What recovery measures can be taken</a:t>
            </a:r>
          </a:p>
          <a:p>
            <a:pPr lvl="2" eaLnBrk="1" hangingPunct="1">
              <a:lnSpc>
                <a:spcPct val="80000"/>
              </a:lnSpc>
              <a:defRPr/>
            </a:pPr>
            <a:r>
              <a:rPr lang="en-US" sz="2400" dirty="0">
                <a:ea typeface="+mn-ea"/>
              </a:rPr>
              <a:t>by provider and consumer</a:t>
            </a:r>
          </a:p>
          <a:p>
            <a:pPr lvl="2" eaLnBrk="1" hangingPunct="1">
              <a:lnSpc>
                <a:spcPct val="80000"/>
              </a:lnSpc>
              <a:defRPr/>
            </a:pPr>
            <a:endParaRPr lang="en-US" sz="2400" dirty="0">
              <a:ea typeface="+mn-ea"/>
            </a:endParaRPr>
          </a:p>
        </p:txBody>
      </p:sp>
    </p:spTree>
    <p:extLst>
      <p:ext uri="{BB962C8B-B14F-4D97-AF65-F5344CB8AC3E}">
        <p14:creationId xmlns:p14="http://schemas.microsoft.com/office/powerpoint/2010/main" val="1099798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C87AE1-640E-DA93-56E4-FCB22C6DC551}"/>
              </a:ext>
            </a:extLst>
          </p:cNvPr>
          <p:cNvPicPr>
            <a:picLocks noChangeAspect="1"/>
          </p:cNvPicPr>
          <p:nvPr/>
        </p:nvPicPr>
        <p:blipFill>
          <a:blip r:embed="rId2"/>
          <a:stretch>
            <a:fillRect/>
          </a:stretch>
        </p:blipFill>
        <p:spPr>
          <a:xfrm>
            <a:off x="0" y="106813"/>
            <a:ext cx="8878186" cy="1711354"/>
          </a:xfrm>
          <a:prstGeom prst="rect">
            <a:avLst/>
          </a:prstGeom>
        </p:spPr>
      </p:pic>
      <p:pic>
        <p:nvPicPr>
          <p:cNvPr id="5" name="Picture 4">
            <a:extLst>
              <a:ext uri="{FF2B5EF4-FFF2-40B4-BE49-F238E27FC236}">
                <a16:creationId xmlns:a16="http://schemas.microsoft.com/office/drawing/2014/main" id="{C1FCD42C-40E5-CE00-F076-E8B706EB92B3}"/>
              </a:ext>
            </a:extLst>
          </p:cNvPr>
          <p:cNvPicPr>
            <a:picLocks noChangeAspect="1"/>
          </p:cNvPicPr>
          <p:nvPr/>
        </p:nvPicPr>
        <p:blipFill>
          <a:blip r:embed="rId3"/>
          <a:stretch>
            <a:fillRect/>
          </a:stretch>
        </p:blipFill>
        <p:spPr>
          <a:xfrm>
            <a:off x="100872" y="1867887"/>
            <a:ext cx="8171258" cy="4883300"/>
          </a:xfrm>
          <a:prstGeom prst="rect">
            <a:avLst/>
          </a:prstGeom>
        </p:spPr>
      </p:pic>
    </p:spTree>
    <p:extLst>
      <p:ext uri="{BB962C8B-B14F-4D97-AF65-F5344CB8AC3E}">
        <p14:creationId xmlns:p14="http://schemas.microsoft.com/office/powerpoint/2010/main" val="18356338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FBFC1D-079A-5A41-7F7C-EF217C0102EC}"/>
              </a:ext>
            </a:extLst>
          </p:cNvPr>
          <p:cNvPicPr>
            <a:picLocks noChangeAspect="1"/>
          </p:cNvPicPr>
          <p:nvPr/>
        </p:nvPicPr>
        <p:blipFill>
          <a:blip r:embed="rId2"/>
          <a:stretch>
            <a:fillRect/>
          </a:stretch>
        </p:blipFill>
        <p:spPr>
          <a:xfrm>
            <a:off x="247349" y="133943"/>
            <a:ext cx="11782678" cy="5565108"/>
          </a:xfrm>
          <a:prstGeom prst="rect">
            <a:avLst/>
          </a:prstGeom>
        </p:spPr>
      </p:pic>
    </p:spTree>
    <p:extLst>
      <p:ext uri="{BB962C8B-B14F-4D97-AF65-F5344CB8AC3E}">
        <p14:creationId xmlns:p14="http://schemas.microsoft.com/office/powerpoint/2010/main" val="39802452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0C4B298-E84C-E4BE-FA51-D61F9212F6D3}"/>
              </a:ext>
            </a:extLst>
          </p:cNvPr>
          <p:cNvSpPr>
            <a:spLocks noGrp="1"/>
          </p:cNvSpPr>
          <p:nvPr/>
        </p:nvSpPr>
        <p:spPr>
          <a:xfrm>
            <a:off x="132737" y="93034"/>
            <a:ext cx="8554063" cy="672510"/>
          </a:xfrm>
          <a:prstGeom prst="rect">
            <a:avLst/>
          </a:prstGeom>
        </p:spPr>
        <p:txBody>
          <a:bodyPr vert="horz" lIns="91440" tIns="45720" rIns="91440" bIns="45720" rtlCol="0">
            <a:normAutofit/>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tLang="en-US" sz="3600" dirty="0"/>
              <a:t>What is SLA or Service Level Agreement</a:t>
            </a:r>
            <a:endParaRPr lang="en-US" altLang="en-US" sz="3600" dirty="0"/>
          </a:p>
        </p:txBody>
      </p:sp>
      <p:sp>
        <p:nvSpPr>
          <p:cNvPr id="3" name="Content Placeholder 2">
            <a:extLst>
              <a:ext uri="{FF2B5EF4-FFF2-40B4-BE49-F238E27FC236}">
                <a16:creationId xmlns:a16="http://schemas.microsoft.com/office/drawing/2014/main" id="{77F18D2A-268A-6F89-D076-CB23E2AF31E1}"/>
              </a:ext>
            </a:extLst>
          </p:cNvPr>
          <p:cNvSpPr>
            <a:spLocks noGrp="1"/>
          </p:cNvSpPr>
          <p:nvPr/>
        </p:nvSpPr>
        <p:spPr>
          <a:xfrm>
            <a:off x="132737" y="945766"/>
            <a:ext cx="4038600" cy="2483234"/>
          </a:xfrm>
          <a:prstGeom prst="rect">
            <a:avLst/>
          </a:prstGeom>
        </p:spPr>
        <p:txBody>
          <a:bodyPr vert="horz">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Describes a set of non functional requirements of the service.</a:t>
            </a:r>
            <a:br>
              <a:rPr lang="en-US" sz="2400" dirty="0"/>
            </a:br>
            <a:endParaRPr lang="en-US" sz="2400" dirty="0"/>
          </a:p>
          <a:p>
            <a:r>
              <a:rPr lang="en-US" sz="2400" dirty="0"/>
              <a:t>Example : RTO time – Return to Operation Time if case of failure</a:t>
            </a:r>
          </a:p>
          <a:p>
            <a:endParaRPr lang="en-US" sz="2400" dirty="0"/>
          </a:p>
        </p:txBody>
      </p:sp>
      <p:sp>
        <p:nvSpPr>
          <p:cNvPr id="4" name="Content Placeholder 3">
            <a:extLst>
              <a:ext uri="{FF2B5EF4-FFF2-40B4-BE49-F238E27FC236}">
                <a16:creationId xmlns:a16="http://schemas.microsoft.com/office/drawing/2014/main" id="{88631C70-4F7E-1AE6-96B5-8165DCB2A456}"/>
              </a:ext>
            </a:extLst>
          </p:cNvPr>
          <p:cNvSpPr>
            <a:spLocks noGrp="1"/>
          </p:cNvSpPr>
          <p:nvPr/>
        </p:nvSpPr>
        <p:spPr>
          <a:xfrm>
            <a:off x="4409768" y="945766"/>
            <a:ext cx="7782232" cy="5997294"/>
          </a:xfrm>
          <a:prstGeom prst="rect">
            <a:avLst/>
          </a:prstGeom>
        </p:spPr>
        <p:txBody>
          <a:bodyPr vert="horz">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SLO – Service Level Objective. That is, the objective to be achieved.</a:t>
            </a:r>
          </a:p>
          <a:p>
            <a:r>
              <a:rPr lang="en-US" sz="2400" dirty="0"/>
              <a:t>KPI – Key Performance Indicators</a:t>
            </a:r>
          </a:p>
          <a:p>
            <a:r>
              <a:rPr lang="en-US" sz="2400" b="1" dirty="0"/>
              <a:t>Service Level Objective:</a:t>
            </a:r>
          </a:p>
          <a:p>
            <a:r>
              <a:rPr lang="en-US" sz="2400" dirty="0"/>
              <a:t>Objective of service quality that has to be achieved.</a:t>
            </a:r>
          </a:p>
          <a:p>
            <a:r>
              <a:rPr lang="en-US" sz="2400" dirty="0"/>
              <a:t>Set of measurable KPIs with thresholds to decide if the objective is fulfilled or not.</a:t>
            </a:r>
          </a:p>
          <a:p>
            <a:pPr lvl="1"/>
            <a:r>
              <a:rPr lang="en-IN" sz="2400" dirty="0"/>
              <a:t>Attainable</a:t>
            </a:r>
          </a:p>
          <a:p>
            <a:pPr lvl="1"/>
            <a:r>
              <a:rPr lang="en-IN" sz="2400" dirty="0"/>
              <a:t>Repeatable</a:t>
            </a:r>
          </a:p>
          <a:p>
            <a:pPr lvl="1"/>
            <a:r>
              <a:rPr lang="en-IN" sz="2400" dirty="0"/>
              <a:t>Measurable</a:t>
            </a:r>
          </a:p>
          <a:p>
            <a:pPr lvl="1"/>
            <a:r>
              <a:rPr lang="en-IN" sz="2400" dirty="0"/>
              <a:t>Understandable</a:t>
            </a:r>
          </a:p>
          <a:p>
            <a:pPr lvl="1"/>
            <a:r>
              <a:rPr lang="en-IN" sz="2400" dirty="0"/>
              <a:t>Meaningful</a:t>
            </a:r>
          </a:p>
          <a:p>
            <a:pPr lvl="1"/>
            <a:r>
              <a:rPr lang="en-IN" sz="2400" dirty="0"/>
              <a:t>Controllable</a:t>
            </a:r>
          </a:p>
          <a:p>
            <a:pPr lvl="1"/>
            <a:r>
              <a:rPr lang="en-IN" sz="2400" dirty="0"/>
              <a:t>Affordable</a:t>
            </a:r>
          </a:p>
          <a:p>
            <a:pPr lvl="1"/>
            <a:r>
              <a:rPr lang="en-IN" sz="2400" dirty="0"/>
              <a:t>Mutually acceptable</a:t>
            </a:r>
          </a:p>
          <a:p>
            <a:endParaRPr lang="en-US" sz="2400" dirty="0"/>
          </a:p>
        </p:txBody>
      </p:sp>
    </p:spTree>
    <p:extLst>
      <p:ext uri="{BB962C8B-B14F-4D97-AF65-F5344CB8AC3E}">
        <p14:creationId xmlns:p14="http://schemas.microsoft.com/office/powerpoint/2010/main" val="3477149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0C4B298-E84C-E4BE-FA51-D61F9212F6D3}"/>
              </a:ext>
            </a:extLst>
          </p:cNvPr>
          <p:cNvSpPr>
            <a:spLocks noGrp="1"/>
          </p:cNvSpPr>
          <p:nvPr/>
        </p:nvSpPr>
        <p:spPr>
          <a:xfrm>
            <a:off x="0" y="0"/>
            <a:ext cx="10693149" cy="736305"/>
          </a:xfrm>
          <a:prstGeom prst="rect">
            <a:avLst/>
          </a:prstGeom>
        </p:spPr>
        <p:txBody>
          <a:bodyPr vert="horz" lIns="91440" tIns="45720" rIns="91440" bIns="45720" rtlCol="0">
            <a:normAutofit/>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tLang="en-US" sz="3600" dirty="0"/>
              <a:t>SLA Role in High Availability</a:t>
            </a:r>
            <a:endParaRPr lang="en-US" altLang="en-US" sz="3600" dirty="0"/>
          </a:p>
        </p:txBody>
      </p:sp>
      <p:sp>
        <p:nvSpPr>
          <p:cNvPr id="5" name="Content Placeholder 2">
            <a:extLst>
              <a:ext uri="{FF2B5EF4-FFF2-40B4-BE49-F238E27FC236}">
                <a16:creationId xmlns:a16="http://schemas.microsoft.com/office/drawing/2014/main" id="{77F18D2A-268A-6F89-D076-CB23E2AF31E1}"/>
              </a:ext>
            </a:extLst>
          </p:cNvPr>
          <p:cNvSpPr>
            <a:spLocks noGrp="1"/>
          </p:cNvSpPr>
          <p:nvPr/>
        </p:nvSpPr>
        <p:spPr>
          <a:xfrm>
            <a:off x="-1" y="828808"/>
            <a:ext cx="12089219" cy="3137136"/>
          </a:xfrm>
          <a:prstGeom prst="rect">
            <a:avLst/>
          </a:prstGeom>
        </p:spPr>
        <p:txBody>
          <a:bodyPr vert="horz">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buClr>
                <a:srgbClr val="101141"/>
              </a:buClr>
              <a:buSzPct val="100000"/>
            </a:pPr>
            <a:r>
              <a:rPr lang="en-US" altLang="en-US" sz="2400" b="1" dirty="0">
                <a:latin typeface="Corbel" panose="020B0503020204020204" pitchFamily="34" charset="0"/>
                <a:cs typeface="Arial" panose="020B0604020202020204" pitchFamily="34" charset="0"/>
                <a:sym typeface="Arial" panose="020B0604020202020204" pitchFamily="34" charset="0"/>
              </a:rPr>
              <a:t>What is High Availability</a:t>
            </a:r>
          </a:p>
          <a:p>
            <a:pPr marL="0" indent="0" algn="just">
              <a:buClr>
                <a:srgbClr val="101141"/>
              </a:buClr>
              <a:buSzPct val="100000"/>
            </a:pPr>
            <a:r>
              <a:rPr lang="en-US" altLang="en-US" sz="2400" dirty="0">
                <a:latin typeface="Corbel" panose="020B0503020204020204" pitchFamily="34" charset="0"/>
                <a:cs typeface="Arial" panose="020B0604020202020204" pitchFamily="34" charset="0"/>
                <a:sym typeface="Arial" panose="020B0604020202020204" pitchFamily="34" charset="0"/>
              </a:rPr>
              <a:t>Driven by SLA (Service Level Agreement)</a:t>
            </a:r>
          </a:p>
          <a:p>
            <a:pPr marL="0" indent="0" algn="just">
              <a:buClr>
                <a:srgbClr val="101141"/>
              </a:buClr>
              <a:buSzPct val="100000"/>
            </a:pPr>
            <a:r>
              <a:rPr lang="en-US" altLang="en-US" sz="2400" dirty="0">
                <a:latin typeface="Corbel" panose="020B0503020204020204" pitchFamily="34" charset="0"/>
                <a:cs typeface="Arial" panose="020B0604020202020204" pitchFamily="34" charset="0"/>
                <a:sym typeface="Arial" panose="020B0604020202020204" pitchFamily="34" charset="0"/>
              </a:rPr>
              <a:t>High Availability must conform to SLA. Goal here is to meet promised quality</a:t>
            </a:r>
            <a:br>
              <a:rPr lang="en-US" altLang="en-US" sz="2400" dirty="0">
                <a:latin typeface="Corbel" panose="020B0503020204020204" pitchFamily="34" charset="0"/>
                <a:cs typeface="Arial" panose="020B0604020202020204" pitchFamily="34" charset="0"/>
                <a:sym typeface="Arial" panose="020B0604020202020204" pitchFamily="34" charset="0"/>
              </a:rPr>
            </a:br>
            <a:endParaRPr lang="en-US" altLang="en-US" sz="2400" dirty="0">
              <a:latin typeface="Corbel" panose="020B0503020204020204" pitchFamily="34" charset="0"/>
              <a:cs typeface="Arial" panose="020B0604020202020204" pitchFamily="34" charset="0"/>
              <a:sym typeface="Arial" panose="020B0604020202020204" pitchFamily="34" charset="0"/>
            </a:endParaRPr>
          </a:p>
          <a:p>
            <a:pPr marL="0" indent="0" algn="just">
              <a:buClr>
                <a:srgbClr val="101141"/>
              </a:buClr>
              <a:buSzPct val="100000"/>
            </a:pPr>
            <a:r>
              <a:rPr lang="en-US" altLang="en-US" sz="2400" dirty="0">
                <a:latin typeface="Corbel" panose="020B0503020204020204" pitchFamily="34" charset="0"/>
                <a:cs typeface="Arial" panose="020B0604020202020204" pitchFamily="34" charset="0"/>
                <a:sym typeface="Arial" panose="020B0604020202020204" pitchFamily="34" charset="0"/>
              </a:rPr>
              <a:t>Examples: Service is available 99.95%. </a:t>
            </a:r>
          </a:p>
          <a:p>
            <a:pPr marL="457200" lvl="1" indent="0" algn="just">
              <a:buClr>
                <a:srgbClr val="101141"/>
              </a:buClr>
              <a:buSzPct val="100000"/>
            </a:pPr>
            <a:r>
              <a:rPr lang="en-US" altLang="en-US" sz="2400" dirty="0">
                <a:latin typeface="Corbel" panose="020B0503020204020204" pitchFamily="34" charset="0"/>
                <a:cs typeface="Arial" panose="020B0604020202020204" pitchFamily="34" charset="0"/>
                <a:sym typeface="Arial" panose="020B0604020202020204" pitchFamily="34" charset="0"/>
              </a:rPr>
              <a:t>Net Banking : Guarantees banking 24 x7 . There are published down times called “ SYSTEM MAINTENANCE” window</a:t>
            </a:r>
          </a:p>
          <a:p>
            <a:pPr marL="457200" lvl="1" indent="0" algn="just">
              <a:buClr>
                <a:srgbClr val="101141"/>
              </a:buClr>
              <a:buSzPct val="100000"/>
            </a:pPr>
            <a:r>
              <a:rPr lang="en-US" altLang="en-US" sz="2400" dirty="0" err="1">
                <a:latin typeface="Corbel" panose="020B0503020204020204" pitchFamily="34" charset="0"/>
                <a:cs typeface="Arial" panose="020B0604020202020204" pitchFamily="34" charset="0"/>
                <a:sym typeface="Arial" panose="020B0604020202020204" pitchFamily="34" charset="0"/>
              </a:rPr>
              <a:t>Duronto</a:t>
            </a:r>
            <a:r>
              <a:rPr lang="en-US" altLang="en-US" sz="2400" dirty="0">
                <a:latin typeface="Corbel" panose="020B0503020204020204" pitchFamily="34" charset="0"/>
                <a:cs typeface="Arial" panose="020B0604020202020204" pitchFamily="34" charset="0"/>
                <a:sym typeface="Arial" panose="020B0604020202020204" pitchFamily="34" charset="0"/>
              </a:rPr>
              <a:t> Express : Promises point to point service with only Service halts</a:t>
            </a:r>
          </a:p>
        </p:txBody>
      </p:sp>
      <p:sp>
        <p:nvSpPr>
          <p:cNvPr id="6" name="Content Placeholder 2">
            <a:extLst>
              <a:ext uri="{FF2B5EF4-FFF2-40B4-BE49-F238E27FC236}">
                <a16:creationId xmlns:a16="http://schemas.microsoft.com/office/drawing/2014/main" id="{77F18D2A-268A-6F89-D076-CB23E2AF31E1}"/>
              </a:ext>
            </a:extLst>
          </p:cNvPr>
          <p:cNvSpPr>
            <a:spLocks noGrp="1"/>
          </p:cNvSpPr>
          <p:nvPr/>
        </p:nvSpPr>
        <p:spPr>
          <a:xfrm>
            <a:off x="102782" y="3965944"/>
            <a:ext cx="12089218" cy="2846867"/>
          </a:xfrm>
          <a:prstGeom prst="rect">
            <a:avLst/>
          </a:prstGeom>
        </p:spPr>
        <p:txBody>
          <a:bodyPr vert="horz">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buClr>
                <a:srgbClr val="101141"/>
              </a:buClr>
              <a:buSzPct val="100000"/>
            </a:pPr>
            <a:r>
              <a:rPr lang="en-US" altLang="en-US" sz="2400" b="1" dirty="0">
                <a:latin typeface="Corbel" panose="020B0503020204020204" pitchFamily="34" charset="0"/>
                <a:cs typeface="Arial" panose="020B0604020202020204" pitchFamily="34" charset="0"/>
                <a:sym typeface="Arial" panose="020B0604020202020204" pitchFamily="34" charset="0"/>
              </a:rPr>
              <a:t>What deters HA</a:t>
            </a:r>
          </a:p>
          <a:p>
            <a:pPr marL="0" indent="0" algn="just">
              <a:buClr>
                <a:srgbClr val="101141"/>
              </a:buClr>
              <a:buSzPct val="100000"/>
            </a:pPr>
            <a:r>
              <a:rPr lang="en-US" altLang="en-US" sz="2400" dirty="0">
                <a:latin typeface="Corbel" panose="020B0503020204020204" pitchFamily="34" charset="0"/>
                <a:cs typeface="Arial" panose="020B0604020202020204" pitchFamily="34" charset="0"/>
                <a:sym typeface="Arial" panose="020B0604020202020204" pitchFamily="34" charset="0"/>
              </a:rPr>
              <a:t>Service outage which was unplanned because of Server or Human Error</a:t>
            </a:r>
          </a:p>
          <a:p>
            <a:pPr marL="0" indent="0" algn="just">
              <a:buClr>
                <a:srgbClr val="101141"/>
              </a:buClr>
              <a:buSzPct val="100000"/>
            </a:pPr>
            <a:r>
              <a:rPr lang="en-US" altLang="en-US" sz="2400" dirty="0">
                <a:latin typeface="Corbel" panose="020B0503020204020204" pitchFamily="34" charset="0"/>
                <a:cs typeface="Arial" panose="020B0604020202020204" pitchFamily="34" charset="0"/>
                <a:sym typeface="Arial" panose="020B0604020202020204" pitchFamily="34" charset="0"/>
              </a:rPr>
              <a:t>Service Disruption by Planned Maintenance windows (Downtime)</a:t>
            </a:r>
          </a:p>
          <a:p>
            <a:pPr marL="0" indent="0" algn="just">
              <a:buClr>
                <a:srgbClr val="101141"/>
              </a:buClr>
              <a:buSzPct val="100000"/>
            </a:pPr>
            <a:r>
              <a:rPr lang="en-US" altLang="en-US" sz="2400" dirty="0">
                <a:latin typeface="Corbel" panose="020B0503020204020204" pitchFamily="34" charset="0"/>
                <a:cs typeface="Arial" panose="020B0604020202020204" pitchFamily="34" charset="0"/>
                <a:sym typeface="Arial" panose="020B0604020202020204" pitchFamily="34" charset="0"/>
              </a:rPr>
              <a:t>Service Performance degradation due to lack of infrastructure or failure of critical components during peak load time</a:t>
            </a:r>
          </a:p>
          <a:p>
            <a:pPr marL="0" indent="0" algn="just">
              <a:buClr>
                <a:srgbClr val="101141"/>
              </a:buClr>
              <a:buSzPct val="100000"/>
            </a:pPr>
            <a:r>
              <a:rPr lang="en-US" altLang="en-US" sz="2400" dirty="0">
                <a:latin typeface="Corbel" panose="020B0503020204020204" pitchFamily="34" charset="0"/>
                <a:cs typeface="Arial" panose="020B0604020202020204" pitchFamily="34" charset="0"/>
                <a:sym typeface="Arial" panose="020B0604020202020204" pitchFamily="34" charset="0"/>
              </a:rPr>
              <a:t>Bottom Line : Need effective Capacity Planning to meet promised QoS or in other words maintain HA thus adhering to the SLA’s</a:t>
            </a:r>
          </a:p>
        </p:txBody>
      </p:sp>
    </p:spTree>
    <p:extLst>
      <p:ext uri="{BB962C8B-B14F-4D97-AF65-F5344CB8AC3E}">
        <p14:creationId xmlns:p14="http://schemas.microsoft.com/office/powerpoint/2010/main" val="38205730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0C4B298-E84C-E4BE-FA51-D61F9212F6D3}"/>
              </a:ext>
            </a:extLst>
          </p:cNvPr>
          <p:cNvSpPr>
            <a:spLocks noGrp="1"/>
          </p:cNvSpPr>
          <p:nvPr/>
        </p:nvSpPr>
        <p:spPr>
          <a:xfrm>
            <a:off x="4104168" y="82402"/>
            <a:ext cx="2913321" cy="640612"/>
          </a:xfrm>
          <a:prstGeom prst="rect">
            <a:avLst/>
          </a:prstGeom>
        </p:spPr>
        <p:txBody>
          <a:bodyPr vert="horz" lIns="91440" tIns="45720" rIns="91440" bIns="45720" rtlCol="0">
            <a:normAutofit/>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tLang="en-US" sz="3600" dirty="0"/>
              <a:t>Steps for HA</a:t>
            </a:r>
            <a:endParaRPr lang="en-US" altLang="en-US" sz="3600" dirty="0"/>
          </a:p>
        </p:txBody>
      </p:sp>
      <p:sp>
        <p:nvSpPr>
          <p:cNvPr id="3" name="Content Placeholder 2">
            <a:extLst>
              <a:ext uri="{FF2B5EF4-FFF2-40B4-BE49-F238E27FC236}">
                <a16:creationId xmlns:a16="http://schemas.microsoft.com/office/drawing/2014/main" id="{77F18D2A-268A-6F89-D076-CB23E2AF31E1}"/>
              </a:ext>
            </a:extLst>
          </p:cNvPr>
          <p:cNvSpPr>
            <a:spLocks noGrp="1"/>
          </p:cNvSpPr>
          <p:nvPr/>
        </p:nvSpPr>
        <p:spPr>
          <a:xfrm>
            <a:off x="311068" y="938981"/>
            <a:ext cx="11880932" cy="5836617"/>
          </a:xfrm>
          <a:prstGeom prst="rect">
            <a:avLst/>
          </a:prstGeom>
        </p:spPr>
        <p:txBody>
          <a:bodyPr vert="horz">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sz="1800"/>
            </a:pPr>
            <a:r>
              <a:rPr lang="en-US" sz="2400" b="1" u="sng" dirty="0">
                <a:latin typeface="Corbel" panose="020B0503020204020204" pitchFamily="34" charset="0"/>
              </a:rPr>
              <a:t>Steps to achieve high availability</a:t>
            </a:r>
          </a:p>
          <a:p>
            <a:pPr marL="457200" indent="-457200">
              <a:lnSpc>
                <a:spcPct val="150000"/>
              </a:lnSpc>
              <a:buFont typeface="Arial" panose="020B0604020202020204" pitchFamily="34" charset="0"/>
              <a:buChar char="•"/>
              <a:defRPr sz="1800"/>
            </a:pPr>
            <a:r>
              <a:rPr lang="en-US" sz="2400" b="1" dirty="0">
                <a:latin typeface="Corbel" panose="020B0503020204020204" pitchFamily="34" charset="0"/>
              </a:rPr>
              <a:t>Build for server failure</a:t>
            </a:r>
          </a:p>
          <a:p>
            <a:pPr marL="1252537" lvl="1" indent="-457200">
              <a:lnSpc>
                <a:spcPct val="150000"/>
              </a:lnSpc>
              <a:buFont typeface="Arial" panose="020B0604020202020204" pitchFamily="34" charset="0"/>
              <a:buChar char="•"/>
              <a:defRPr sz="1800"/>
            </a:pPr>
            <a:r>
              <a:rPr lang="en-US" sz="2400" dirty="0">
                <a:latin typeface="Corbel" panose="020B0503020204020204" pitchFamily="34" charset="0"/>
              </a:rPr>
              <a:t>Have redundant servers which can be made online</a:t>
            </a:r>
          </a:p>
          <a:p>
            <a:pPr marL="457200" indent="-457200">
              <a:lnSpc>
                <a:spcPct val="150000"/>
              </a:lnSpc>
              <a:buFont typeface="Arial" panose="020B0604020202020204" pitchFamily="34" charset="0"/>
              <a:buChar char="•"/>
              <a:defRPr sz="1800"/>
            </a:pPr>
            <a:r>
              <a:rPr lang="en-US" sz="2400" b="1" dirty="0">
                <a:latin typeface="Corbel" panose="020B0503020204020204" pitchFamily="34" charset="0"/>
              </a:rPr>
              <a:t>Build for zone failure</a:t>
            </a:r>
          </a:p>
          <a:p>
            <a:pPr marL="1252537" lvl="1" indent="-457200">
              <a:lnSpc>
                <a:spcPct val="150000"/>
              </a:lnSpc>
              <a:buFont typeface="Arial" panose="020B0604020202020204" pitchFamily="34" charset="0"/>
              <a:buChar char="•"/>
              <a:defRPr sz="1800"/>
            </a:pPr>
            <a:r>
              <a:rPr lang="en-US" sz="2400" dirty="0">
                <a:latin typeface="Corbel" panose="020B0503020204020204" pitchFamily="34" charset="0"/>
              </a:rPr>
              <a:t>Having DR sites in case of failure to switch over to backup site</a:t>
            </a:r>
          </a:p>
          <a:p>
            <a:pPr marL="457200" indent="-457200">
              <a:lnSpc>
                <a:spcPct val="150000"/>
              </a:lnSpc>
              <a:buFont typeface="Arial" panose="020B0604020202020204" pitchFamily="34" charset="0"/>
              <a:buChar char="•"/>
              <a:defRPr sz="1800"/>
            </a:pPr>
            <a:r>
              <a:rPr lang="en-US" sz="2400" b="1" dirty="0">
                <a:latin typeface="Corbel" panose="020B0503020204020204" pitchFamily="34" charset="0"/>
              </a:rPr>
              <a:t>Build for Cloud failure</a:t>
            </a:r>
          </a:p>
          <a:p>
            <a:pPr marL="1252537" lvl="1" indent="-457200">
              <a:lnSpc>
                <a:spcPct val="150000"/>
              </a:lnSpc>
              <a:buFont typeface="Arial" panose="020B0604020202020204" pitchFamily="34" charset="0"/>
              <a:buChar char="•"/>
              <a:defRPr sz="1800"/>
            </a:pPr>
            <a:r>
              <a:rPr lang="en-US" sz="2400" dirty="0">
                <a:latin typeface="Corbel" panose="020B0503020204020204" pitchFamily="34" charset="0"/>
              </a:rPr>
              <a:t>Plan for your Cloud setup to be robust and contained. Errors should not cascade, having fire door policy to contain threats or errors which affect the ecosystem</a:t>
            </a:r>
          </a:p>
          <a:p>
            <a:pPr marL="457200" indent="-457200">
              <a:lnSpc>
                <a:spcPct val="150000"/>
              </a:lnSpc>
              <a:buFont typeface="Arial" panose="020B0604020202020204" pitchFamily="34" charset="0"/>
              <a:buChar char="•"/>
              <a:defRPr sz="1800"/>
            </a:pPr>
            <a:r>
              <a:rPr lang="en-US" sz="2400" b="1" dirty="0">
                <a:latin typeface="Corbel" panose="020B0503020204020204" pitchFamily="34" charset="0"/>
              </a:rPr>
              <a:t>Automating and testing</a:t>
            </a:r>
          </a:p>
          <a:p>
            <a:pPr marL="1252537" lvl="1" indent="-457200">
              <a:lnSpc>
                <a:spcPct val="150000"/>
              </a:lnSpc>
              <a:buFont typeface="Arial" panose="020B0604020202020204" pitchFamily="34" charset="0"/>
              <a:buChar char="•"/>
              <a:defRPr sz="1800"/>
            </a:pPr>
            <a:r>
              <a:rPr lang="en-US" sz="2400" dirty="0">
                <a:latin typeface="Corbel" panose="020B0503020204020204" pitchFamily="34" charset="0"/>
              </a:rPr>
              <a:t>Test &amp; Test again, low manual interference</a:t>
            </a:r>
          </a:p>
        </p:txBody>
      </p:sp>
    </p:spTree>
    <p:extLst>
      <p:ext uri="{BB962C8B-B14F-4D97-AF65-F5344CB8AC3E}">
        <p14:creationId xmlns:p14="http://schemas.microsoft.com/office/powerpoint/2010/main" val="27752037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0C4B298-E84C-E4BE-FA51-D61F9212F6D3}"/>
              </a:ext>
            </a:extLst>
          </p:cNvPr>
          <p:cNvSpPr>
            <a:spLocks noGrp="1"/>
          </p:cNvSpPr>
          <p:nvPr/>
        </p:nvSpPr>
        <p:spPr>
          <a:xfrm>
            <a:off x="4215640" y="103668"/>
            <a:ext cx="3322844" cy="576816"/>
          </a:xfrm>
          <a:prstGeom prst="rect">
            <a:avLst/>
          </a:prstGeom>
        </p:spPr>
        <p:txBody>
          <a:bodyPr vert="horz" lIns="91440" tIns="45720" rIns="91440" bIns="45720" rtlCol="0">
            <a:normAutofit fontScale="92500" lnSpcReduction="10000"/>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tLang="en-US" sz="3600" dirty="0"/>
              <a:t>SLA vs SLO</a:t>
            </a:r>
            <a:endParaRPr lang="en-US" altLang="en-US" sz="3600" dirty="0"/>
          </a:p>
        </p:txBody>
      </p:sp>
      <p:sp>
        <p:nvSpPr>
          <p:cNvPr id="3" name="Content Placeholder 2">
            <a:extLst>
              <a:ext uri="{FF2B5EF4-FFF2-40B4-BE49-F238E27FC236}">
                <a16:creationId xmlns:a16="http://schemas.microsoft.com/office/drawing/2014/main" id="{77F18D2A-268A-6F89-D076-CB23E2AF31E1}"/>
              </a:ext>
            </a:extLst>
          </p:cNvPr>
          <p:cNvSpPr>
            <a:spLocks noGrp="1"/>
          </p:cNvSpPr>
          <p:nvPr/>
        </p:nvSpPr>
        <p:spPr>
          <a:xfrm>
            <a:off x="0" y="834478"/>
            <a:ext cx="5245706" cy="3848986"/>
          </a:xfrm>
          <a:prstGeom prst="rect">
            <a:avLst/>
          </a:prstGeom>
        </p:spPr>
        <p:txBody>
          <a:bodyPr vert="horz">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2000" dirty="0"/>
              <a:t>The SLA is the entire agreement that specifies </a:t>
            </a:r>
          </a:p>
          <a:p>
            <a:pPr>
              <a:lnSpc>
                <a:spcPct val="150000"/>
              </a:lnSpc>
            </a:pPr>
            <a:r>
              <a:rPr lang="en-IN" sz="2000" dirty="0"/>
              <a:t>	what service is to be provided, </a:t>
            </a:r>
          </a:p>
          <a:p>
            <a:pPr>
              <a:lnSpc>
                <a:spcPct val="150000"/>
              </a:lnSpc>
            </a:pPr>
            <a:r>
              <a:rPr lang="en-IN" sz="2000" dirty="0"/>
              <a:t>	how it is supported, </a:t>
            </a:r>
          </a:p>
          <a:p>
            <a:pPr>
              <a:lnSpc>
                <a:spcPct val="150000"/>
              </a:lnSpc>
            </a:pPr>
            <a:r>
              <a:rPr lang="en-IN" sz="2000" dirty="0"/>
              <a:t>	times, </a:t>
            </a:r>
          </a:p>
          <a:p>
            <a:pPr>
              <a:lnSpc>
                <a:spcPct val="150000"/>
              </a:lnSpc>
            </a:pPr>
            <a:r>
              <a:rPr lang="en-IN" sz="2000" dirty="0"/>
              <a:t>	locations, </a:t>
            </a:r>
          </a:p>
          <a:p>
            <a:pPr>
              <a:lnSpc>
                <a:spcPct val="150000"/>
              </a:lnSpc>
            </a:pPr>
            <a:r>
              <a:rPr lang="en-IN" sz="2000" dirty="0"/>
              <a:t>	costs, </a:t>
            </a:r>
          </a:p>
          <a:p>
            <a:pPr>
              <a:lnSpc>
                <a:spcPct val="150000"/>
              </a:lnSpc>
            </a:pPr>
            <a:r>
              <a:rPr lang="en-IN" sz="2000" dirty="0"/>
              <a:t>	performance, and </a:t>
            </a:r>
          </a:p>
          <a:p>
            <a:pPr>
              <a:lnSpc>
                <a:spcPct val="150000"/>
              </a:lnSpc>
            </a:pPr>
            <a:r>
              <a:rPr lang="en-IN" sz="2000" dirty="0"/>
              <a:t>	responsibilities of the parties involved. </a:t>
            </a:r>
          </a:p>
        </p:txBody>
      </p:sp>
      <p:sp>
        <p:nvSpPr>
          <p:cNvPr id="4" name="TextBox 5">
            <a:extLst>
              <a:ext uri="{FF2B5EF4-FFF2-40B4-BE49-F238E27FC236}">
                <a16:creationId xmlns:a16="http://schemas.microsoft.com/office/drawing/2014/main" id="{C7FAD31F-A597-22EE-55DD-A3320E4A6AB0}"/>
              </a:ext>
            </a:extLst>
          </p:cNvPr>
          <p:cNvSpPr txBox="1"/>
          <p:nvPr/>
        </p:nvSpPr>
        <p:spPr>
          <a:xfrm>
            <a:off x="5327067" y="813213"/>
            <a:ext cx="6974803" cy="235295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2000" dirty="0"/>
              <a:t>SLOs are specific measurable characteristics of the SLA such as </a:t>
            </a:r>
          </a:p>
          <a:p>
            <a:pPr>
              <a:lnSpc>
                <a:spcPct val="150000"/>
              </a:lnSpc>
            </a:pPr>
            <a:r>
              <a:rPr lang="en-IN" sz="2000" dirty="0"/>
              <a:t>	availability, </a:t>
            </a:r>
          </a:p>
          <a:p>
            <a:pPr>
              <a:lnSpc>
                <a:spcPct val="150000"/>
              </a:lnSpc>
            </a:pPr>
            <a:r>
              <a:rPr lang="en-IN" sz="2000" dirty="0"/>
              <a:t>	throughput, </a:t>
            </a:r>
          </a:p>
          <a:p>
            <a:pPr>
              <a:lnSpc>
                <a:spcPct val="150000"/>
              </a:lnSpc>
            </a:pPr>
            <a:r>
              <a:rPr lang="en-IN" sz="2000" dirty="0"/>
              <a:t>	frequency, </a:t>
            </a:r>
          </a:p>
          <a:p>
            <a:pPr>
              <a:lnSpc>
                <a:spcPct val="150000"/>
              </a:lnSpc>
            </a:pPr>
            <a:r>
              <a:rPr lang="en-IN" sz="2000" dirty="0"/>
              <a:t>	response time, or quality. </a:t>
            </a:r>
          </a:p>
        </p:txBody>
      </p:sp>
      <p:sp>
        <p:nvSpPr>
          <p:cNvPr id="5" name="TextBox 4">
            <a:extLst>
              <a:ext uri="{FF2B5EF4-FFF2-40B4-BE49-F238E27FC236}">
                <a16:creationId xmlns:a16="http://schemas.microsoft.com/office/drawing/2014/main" id="{F1C76CC4-58B8-A9F3-935F-8F17B51FDD70}"/>
              </a:ext>
            </a:extLst>
          </p:cNvPr>
          <p:cNvSpPr txBox="1"/>
          <p:nvPr/>
        </p:nvSpPr>
        <p:spPr>
          <a:xfrm>
            <a:off x="5327067" y="3691836"/>
            <a:ext cx="6783572" cy="28146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2000" dirty="0"/>
              <a:t>SLIs are actual measure of the SLO and serves as a benchmark to compare against the promised SLO</a:t>
            </a:r>
          </a:p>
          <a:p>
            <a:pPr>
              <a:lnSpc>
                <a:spcPct val="150000"/>
              </a:lnSpc>
            </a:pPr>
            <a:r>
              <a:rPr lang="en-IN" sz="2000" dirty="0"/>
              <a:t>	availability, </a:t>
            </a:r>
          </a:p>
          <a:p>
            <a:pPr>
              <a:lnSpc>
                <a:spcPct val="150000"/>
              </a:lnSpc>
            </a:pPr>
            <a:r>
              <a:rPr lang="en-IN" sz="2000" dirty="0"/>
              <a:t>	throughput, </a:t>
            </a:r>
          </a:p>
          <a:p>
            <a:pPr>
              <a:lnSpc>
                <a:spcPct val="150000"/>
              </a:lnSpc>
            </a:pPr>
            <a:r>
              <a:rPr lang="en-IN" sz="2000" dirty="0"/>
              <a:t>	frequency, </a:t>
            </a:r>
          </a:p>
          <a:p>
            <a:pPr>
              <a:lnSpc>
                <a:spcPct val="150000"/>
              </a:lnSpc>
            </a:pPr>
            <a:r>
              <a:rPr lang="en-IN" sz="2000" dirty="0"/>
              <a:t>	response time, or quality. </a:t>
            </a:r>
          </a:p>
        </p:txBody>
      </p:sp>
    </p:spTree>
    <p:extLst>
      <p:ext uri="{BB962C8B-B14F-4D97-AF65-F5344CB8AC3E}">
        <p14:creationId xmlns:p14="http://schemas.microsoft.com/office/powerpoint/2010/main" val="4178665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0C4B298-E84C-E4BE-FA51-D61F9212F6D3}"/>
              </a:ext>
            </a:extLst>
          </p:cNvPr>
          <p:cNvSpPr>
            <a:spLocks noGrp="1"/>
          </p:cNvSpPr>
          <p:nvPr/>
        </p:nvSpPr>
        <p:spPr>
          <a:xfrm>
            <a:off x="154002" y="156830"/>
            <a:ext cx="1483412" cy="661877"/>
          </a:xfrm>
          <a:prstGeom prst="rect">
            <a:avLst/>
          </a:prstGeom>
        </p:spPr>
        <p:txBody>
          <a:bodyPr vert="horz" lIns="91440" tIns="45720" rIns="91440" bIns="45720" rtlCol="0">
            <a:normAutofit/>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tLang="en-US" sz="3600" dirty="0"/>
              <a:t>SLA </a:t>
            </a:r>
            <a:endParaRPr lang="en-US" altLang="en-US" sz="3600" dirty="0"/>
          </a:p>
        </p:txBody>
      </p:sp>
      <p:sp>
        <p:nvSpPr>
          <p:cNvPr id="3" name="Content Placeholder 2">
            <a:extLst>
              <a:ext uri="{FF2B5EF4-FFF2-40B4-BE49-F238E27FC236}">
                <a16:creationId xmlns:a16="http://schemas.microsoft.com/office/drawing/2014/main" id="{77F18D2A-268A-6F89-D076-CB23E2AF31E1}"/>
              </a:ext>
            </a:extLst>
          </p:cNvPr>
          <p:cNvSpPr>
            <a:spLocks noGrp="1"/>
          </p:cNvSpPr>
          <p:nvPr/>
        </p:nvSpPr>
        <p:spPr>
          <a:xfrm>
            <a:off x="154002" y="487768"/>
            <a:ext cx="12037998" cy="3148567"/>
          </a:xfrm>
          <a:prstGeom prst="rect">
            <a:avLst/>
          </a:prstGeom>
        </p:spPr>
        <p:txBody>
          <a:bodyPr vert="horz">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SzPct val="100000"/>
            </a:pPr>
            <a:endParaRPr lang="en-US" altLang="en-US" sz="1800" dirty="0">
              <a:latin typeface="Corbel" panose="020B0503020204020204" pitchFamily="34" charset="0"/>
              <a:cs typeface="Arial" panose="020B0604020202020204" pitchFamily="34" charset="0"/>
              <a:sym typeface="Arial" panose="020B0604020202020204" pitchFamily="34" charset="0"/>
            </a:endParaRPr>
          </a:p>
          <a:p>
            <a:pPr marL="0" indent="0" algn="just">
              <a:lnSpc>
                <a:spcPct val="150000"/>
              </a:lnSpc>
              <a:buSzPct val="100000"/>
            </a:pPr>
            <a:r>
              <a:rPr lang="en-US" altLang="en-US" sz="1800" dirty="0">
                <a:latin typeface="Corbel" panose="020B0503020204020204" pitchFamily="34" charset="0"/>
                <a:cs typeface="Arial" panose="020B0604020202020204" pitchFamily="34" charset="0"/>
                <a:sym typeface="Arial" panose="020B0604020202020204" pitchFamily="34" charset="0"/>
              </a:rPr>
              <a:t>In the early days of web-application deployment, </a:t>
            </a:r>
            <a:r>
              <a:rPr lang="en-US" altLang="en-US" sz="1800" b="1" dirty="0">
                <a:latin typeface="Corbel" panose="020B0503020204020204" pitchFamily="34" charset="0"/>
                <a:cs typeface="Arial" panose="020B0604020202020204" pitchFamily="34" charset="0"/>
                <a:sym typeface="Arial" panose="020B0604020202020204" pitchFamily="34" charset="0"/>
              </a:rPr>
              <a:t>performance of the application</a:t>
            </a:r>
            <a:r>
              <a:rPr lang="en-US" altLang="en-US" sz="1800" dirty="0">
                <a:latin typeface="Corbel" panose="020B0503020204020204" pitchFamily="34" charset="0"/>
                <a:cs typeface="Arial" panose="020B0604020202020204" pitchFamily="34" charset="0"/>
                <a:sym typeface="Arial" panose="020B0604020202020204" pitchFamily="34" charset="0"/>
              </a:rPr>
              <a:t> at peak load was a single important criterion for provisioning server resources.</a:t>
            </a:r>
            <a:endParaRPr lang="en-IN" altLang="en-US" sz="1800" dirty="0">
              <a:latin typeface="Corbel" panose="020B0503020204020204" pitchFamily="34" charset="0"/>
              <a:cs typeface="Arial" panose="020B0604020202020204" pitchFamily="34" charset="0"/>
              <a:sym typeface="Arial" panose="020B0604020202020204" pitchFamily="34" charset="0"/>
            </a:endParaRPr>
          </a:p>
          <a:p>
            <a:pPr marL="0" indent="0" algn="just">
              <a:lnSpc>
                <a:spcPct val="150000"/>
              </a:lnSpc>
              <a:buSzPct val="100000"/>
            </a:pPr>
            <a:r>
              <a:rPr lang="en-US" altLang="en-US" sz="1800" b="1" dirty="0">
                <a:latin typeface="Corbel" panose="020B0503020204020204" pitchFamily="34" charset="0"/>
                <a:cs typeface="Arial" panose="020B0604020202020204" pitchFamily="34" charset="0"/>
                <a:sym typeface="Arial" panose="020B0604020202020204" pitchFamily="34" charset="0"/>
              </a:rPr>
              <a:t>Provisioning</a:t>
            </a:r>
            <a:r>
              <a:rPr lang="en-US" altLang="en-US" sz="1800" dirty="0">
                <a:latin typeface="Corbel" panose="020B0503020204020204" pitchFamily="34" charset="0"/>
                <a:cs typeface="Arial" panose="020B0604020202020204" pitchFamily="34" charset="0"/>
                <a:sym typeface="Arial" panose="020B0604020202020204" pitchFamily="34" charset="0"/>
              </a:rPr>
              <a:t> in those days involved deciding hardware conﬁguration, determining the number of physical machines, and acquiring them upfront so that the overall business objectives could be achieved. </a:t>
            </a:r>
            <a:endParaRPr lang="en-IN" altLang="en-US" sz="1800" dirty="0">
              <a:latin typeface="Corbel" panose="020B0503020204020204" pitchFamily="34" charset="0"/>
              <a:cs typeface="Arial" panose="020B0604020202020204" pitchFamily="34" charset="0"/>
              <a:sym typeface="Arial" panose="020B0604020202020204" pitchFamily="34" charset="0"/>
            </a:endParaRPr>
          </a:p>
          <a:p>
            <a:pPr marL="0" indent="0" algn="just">
              <a:lnSpc>
                <a:spcPct val="150000"/>
              </a:lnSpc>
              <a:buSzPct val="100000"/>
            </a:pPr>
            <a:r>
              <a:rPr lang="en-US" altLang="en-US" sz="1800" dirty="0">
                <a:latin typeface="Corbel" panose="020B0503020204020204" pitchFamily="34" charset="0"/>
                <a:cs typeface="Arial" panose="020B0604020202020204" pitchFamily="34" charset="0"/>
                <a:sym typeface="Arial" panose="020B0604020202020204" pitchFamily="34" charset="0"/>
              </a:rPr>
              <a:t>The web applications were </a:t>
            </a:r>
            <a:r>
              <a:rPr lang="en-US" altLang="en-US" sz="1800" b="1" dirty="0">
                <a:latin typeface="Corbel" panose="020B0503020204020204" pitchFamily="34" charset="0"/>
                <a:cs typeface="Arial" panose="020B0604020202020204" pitchFamily="34" charset="0"/>
                <a:sym typeface="Arial" panose="020B0604020202020204" pitchFamily="34" charset="0"/>
              </a:rPr>
              <a:t>hosted</a:t>
            </a:r>
            <a:r>
              <a:rPr lang="en-US" altLang="en-US" sz="1800" dirty="0">
                <a:latin typeface="Corbel" panose="020B0503020204020204" pitchFamily="34" charset="0"/>
                <a:cs typeface="Arial" panose="020B0604020202020204" pitchFamily="34" charset="0"/>
                <a:sym typeface="Arial" panose="020B0604020202020204" pitchFamily="34" charset="0"/>
              </a:rPr>
              <a:t> on these dedicated individual servers within enterprises’ own server rooms. These web applications were used to provide different kinds of e-services to various clients.</a:t>
            </a:r>
          </a:p>
        </p:txBody>
      </p:sp>
      <p:sp>
        <p:nvSpPr>
          <p:cNvPr id="4" name="Content Placeholder 2">
            <a:extLst>
              <a:ext uri="{FF2B5EF4-FFF2-40B4-BE49-F238E27FC236}">
                <a16:creationId xmlns:a16="http://schemas.microsoft.com/office/drawing/2014/main" id="{77F18D2A-268A-6F89-D076-CB23E2AF31E1}"/>
              </a:ext>
            </a:extLst>
          </p:cNvPr>
          <p:cNvSpPr>
            <a:spLocks noGrp="1"/>
          </p:cNvSpPr>
          <p:nvPr/>
        </p:nvSpPr>
        <p:spPr>
          <a:xfrm>
            <a:off x="154002" y="3429000"/>
            <a:ext cx="12037998" cy="3148567"/>
          </a:xfrm>
          <a:prstGeom prst="rect">
            <a:avLst/>
          </a:prstGeom>
        </p:spPr>
        <p:txBody>
          <a:bodyPr vert="horz">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altLang="en-US" sz="1800" dirty="0">
                <a:latin typeface="Corbel" panose="020B0503020204020204" pitchFamily="34" charset="0"/>
                <a:cs typeface="Arial" panose="020B0604020202020204" pitchFamily="34" charset="0"/>
                <a:sym typeface="Arial" panose="020B0604020202020204" pitchFamily="34" charset="0"/>
              </a:rPr>
              <a:t>Due to the increasing </a:t>
            </a:r>
            <a:r>
              <a:rPr lang="en-US" altLang="en-US" sz="1800" b="1" dirty="0">
                <a:latin typeface="Corbel" panose="020B0503020204020204" pitchFamily="34" charset="0"/>
                <a:cs typeface="Arial" panose="020B0604020202020204" pitchFamily="34" charset="0"/>
                <a:sym typeface="Arial" panose="020B0604020202020204" pitchFamily="34" charset="0"/>
              </a:rPr>
              <a:t>complexity of managing the huge Data </a:t>
            </a:r>
            <a:r>
              <a:rPr lang="en-US" altLang="en-US" sz="1800" b="1" dirty="0" err="1">
                <a:latin typeface="Corbel" panose="020B0503020204020204" pitchFamily="34" charset="0"/>
                <a:cs typeface="Arial" panose="020B0604020202020204" pitchFamily="34" charset="0"/>
                <a:sym typeface="Arial" panose="020B0604020202020204" pitchFamily="34" charset="0"/>
              </a:rPr>
              <a:t>centres</a:t>
            </a:r>
            <a:r>
              <a:rPr lang="en-US" altLang="en-US" sz="1800" dirty="0">
                <a:latin typeface="Corbel" panose="020B0503020204020204" pitchFamily="34" charset="0"/>
                <a:cs typeface="Arial" panose="020B0604020202020204" pitchFamily="34" charset="0"/>
                <a:sym typeface="Arial" panose="020B0604020202020204" pitchFamily="34" charset="0"/>
              </a:rPr>
              <a:t>, enterprises started outsourcing the application hosting to the infrastructure providers. They would procure the hardware and make it available for application hosting.</a:t>
            </a:r>
          </a:p>
          <a:p>
            <a:pPr algn="just">
              <a:lnSpc>
                <a:spcPct val="150000"/>
              </a:lnSpc>
            </a:pPr>
            <a:r>
              <a:rPr lang="en-US" altLang="en-US" sz="1800" dirty="0">
                <a:latin typeface="Corbel" panose="020B0503020204020204" pitchFamily="34" charset="0"/>
                <a:cs typeface="Arial" panose="020B0604020202020204" pitchFamily="34" charset="0"/>
                <a:sym typeface="Arial" panose="020B0604020202020204" pitchFamily="34" charset="0"/>
              </a:rPr>
              <a:t> It necessitated the enterprises to enter into a </a:t>
            </a:r>
            <a:r>
              <a:rPr lang="en-US" altLang="en-US" sz="1800" b="1" dirty="0">
                <a:latin typeface="Corbel" panose="020B0503020204020204" pitchFamily="34" charset="0"/>
                <a:cs typeface="Arial" panose="020B0604020202020204" pitchFamily="34" charset="0"/>
                <a:sym typeface="Arial" panose="020B0604020202020204" pitchFamily="34" charset="0"/>
              </a:rPr>
              <a:t>legal agreement with the infrastructure service providers </a:t>
            </a:r>
            <a:r>
              <a:rPr lang="en-US" altLang="en-US" sz="1800" dirty="0">
                <a:latin typeface="Corbel" panose="020B0503020204020204" pitchFamily="34" charset="0"/>
                <a:cs typeface="Arial" panose="020B0604020202020204" pitchFamily="34" charset="0"/>
                <a:sym typeface="Arial" panose="020B0604020202020204" pitchFamily="34" charset="0"/>
              </a:rPr>
              <a:t>to guarantee a minimum quality of service (QoS). </a:t>
            </a:r>
          </a:p>
          <a:p>
            <a:pPr algn="just">
              <a:lnSpc>
                <a:spcPct val="150000"/>
              </a:lnSpc>
            </a:pPr>
            <a:r>
              <a:rPr lang="en-US" altLang="en-US" sz="1800" dirty="0">
                <a:latin typeface="Corbel" panose="020B0503020204020204" pitchFamily="34" charset="0"/>
                <a:cs typeface="Arial" panose="020B0604020202020204" pitchFamily="34" charset="0"/>
                <a:sym typeface="Arial" panose="020B0604020202020204" pitchFamily="34" charset="0"/>
              </a:rPr>
              <a:t>Typically, the </a:t>
            </a:r>
            <a:r>
              <a:rPr lang="en-US" altLang="en-US" sz="1800" b="1" dirty="0">
                <a:latin typeface="Corbel" panose="020B0503020204020204" pitchFamily="34" charset="0"/>
                <a:cs typeface="Arial" panose="020B0604020202020204" pitchFamily="34" charset="0"/>
                <a:sym typeface="Arial" panose="020B0604020202020204" pitchFamily="34" charset="0"/>
              </a:rPr>
              <a:t>QoS parameters </a:t>
            </a:r>
            <a:r>
              <a:rPr lang="en-US" altLang="en-US" sz="1800" dirty="0">
                <a:latin typeface="Corbel" panose="020B0503020204020204" pitchFamily="34" charset="0"/>
                <a:cs typeface="Arial" panose="020B0604020202020204" pitchFamily="34" charset="0"/>
                <a:sym typeface="Arial" panose="020B0604020202020204" pitchFamily="34" charset="0"/>
              </a:rPr>
              <a:t>are related to the availability of the system CPU, data storage, and network for efﬁcient execution of the application at peak loads.</a:t>
            </a:r>
          </a:p>
          <a:p>
            <a:pPr algn="just">
              <a:lnSpc>
                <a:spcPct val="150000"/>
              </a:lnSpc>
            </a:pPr>
            <a:r>
              <a:rPr lang="en-US" altLang="en-US" sz="1800" dirty="0">
                <a:latin typeface="Corbel" panose="020B0503020204020204" pitchFamily="34" charset="0"/>
                <a:cs typeface="Arial" panose="020B0604020202020204" pitchFamily="34" charset="0"/>
                <a:sym typeface="Arial" panose="020B0604020202020204" pitchFamily="34" charset="0"/>
              </a:rPr>
              <a:t> This legal agreement is known as the service-level agreement (SLA</a:t>
            </a:r>
            <a:r>
              <a:rPr lang="en-IN" altLang="en-US" sz="1800" dirty="0">
                <a:latin typeface="Corbel" panose="020B0503020204020204" pitchFamily="34" charset="0"/>
                <a:cs typeface="Arial" panose="020B0604020202020204" pitchFamily="34" charset="0"/>
                <a:sym typeface="Arial" panose="020B0604020202020204" pitchFamily="34" charset="0"/>
              </a:rPr>
              <a:t>)</a:t>
            </a:r>
            <a:endParaRPr lang="en-US" altLang="en-US" sz="1800" dirty="0">
              <a:latin typeface="Corbel" panose="020B0503020204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631881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F4E413-696A-C926-EEF6-ECCBCC5A8A78}"/>
              </a:ext>
            </a:extLst>
          </p:cNvPr>
          <p:cNvPicPr>
            <a:picLocks noChangeAspect="1"/>
          </p:cNvPicPr>
          <p:nvPr/>
        </p:nvPicPr>
        <p:blipFill>
          <a:blip r:embed="rId2"/>
          <a:stretch>
            <a:fillRect/>
          </a:stretch>
        </p:blipFill>
        <p:spPr>
          <a:xfrm>
            <a:off x="0" y="250257"/>
            <a:ext cx="6429718" cy="5226518"/>
          </a:xfrm>
          <a:prstGeom prst="rect">
            <a:avLst/>
          </a:prstGeom>
        </p:spPr>
      </p:pic>
      <p:pic>
        <p:nvPicPr>
          <p:cNvPr id="7" name="Picture 6">
            <a:extLst>
              <a:ext uri="{FF2B5EF4-FFF2-40B4-BE49-F238E27FC236}">
                <a16:creationId xmlns:a16="http://schemas.microsoft.com/office/drawing/2014/main" id="{D554424E-453C-74C6-4265-0255DA0E213A}"/>
              </a:ext>
            </a:extLst>
          </p:cNvPr>
          <p:cNvPicPr>
            <a:picLocks noChangeAspect="1"/>
          </p:cNvPicPr>
          <p:nvPr/>
        </p:nvPicPr>
        <p:blipFill>
          <a:blip r:embed="rId3"/>
          <a:stretch>
            <a:fillRect/>
          </a:stretch>
        </p:blipFill>
        <p:spPr>
          <a:xfrm>
            <a:off x="6096000" y="179259"/>
            <a:ext cx="5397777" cy="4362674"/>
          </a:xfrm>
          <a:prstGeom prst="rect">
            <a:avLst/>
          </a:prstGeom>
        </p:spPr>
      </p:pic>
    </p:spTree>
    <p:extLst>
      <p:ext uri="{BB962C8B-B14F-4D97-AF65-F5344CB8AC3E}">
        <p14:creationId xmlns:p14="http://schemas.microsoft.com/office/powerpoint/2010/main" val="40281010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0C4B298-E84C-E4BE-FA51-D61F9212F6D3}"/>
              </a:ext>
            </a:extLst>
          </p:cNvPr>
          <p:cNvSpPr>
            <a:spLocks noGrp="1"/>
          </p:cNvSpPr>
          <p:nvPr/>
        </p:nvSpPr>
        <p:spPr>
          <a:xfrm>
            <a:off x="1195993" y="167463"/>
            <a:ext cx="10042622" cy="842630"/>
          </a:xfrm>
          <a:prstGeom prst="rect">
            <a:avLst/>
          </a:prstGeom>
        </p:spPr>
        <p:txBody>
          <a:bodyPr vert="horz" lIns="91440" tIns="45720" rIns="91440" bIns="45720" rtlCol="0">
            <a:normAutofit fontScale="62500" lnSpcReduction="20000"/>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000" dirty="0"/>
              <a:t>Traditional SLO Management Approaches</a:t>
            </a:r>
            <a:endParaRPr lang="en-US" altLang="en-US" sz="3600" dirty="0"/>
          </a:p>
        </p:txBody>
      </p:sp>
      <p:sp>
        <p:nvSpPr>
          <p:cNvPr id="3" name="TextBox 3">
            <a:extLst>
              <a:ext uri="{FF2B5EF4-FFF2-40B4-BE49-F238E27FC236}">
                <a16:creationId xmlns:a16="http://schemas.microsoft.com/office/drawing/2014/main" id="{EF6C96D5-62B6-3824-9BC6-56EC85AFEDF9}"/>
              </a:ext>
            </a:extLst>
          </p:cNvPr>
          <p:cNvSpPr txBox="1"/>
          <p:nvPr/>
        </p:nvSpPr>
        <p:spPr>
          <a:xfrm>
            <a:off x="351760" y="951801"/>
            <a:ext cx="11925300" cy="419961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sz="2000" b="1" dirty="0"/>
              <a:t>Load balancing –</a:t>
            </a:r>
            <a:r>
              <a:rPr lang="en-US" sz="2000" dirty="0"/>
              <a:t> is to distribute the incoming request onto a set of physical machines, each hosting a replica of an application, so that the load on the machines is equally distributed. Front end node (node facing the client) receives the incoming requests and distributes these requests to different physical machines for further execution. Back end nodes serves the incoming requests. </a:t>
            </a:r>
          </a:p>
          <a:p>
            <a:pPr lvl="0">
              <a:lnSpc>
                <a:spcPct val="150000"/>
              </a:lnSpc>
            </a:pPr>
            <a:r>
              <a:rPr lang="en-US" sz="2000" b="1" dirty="0"/>
              <a:t>Class agnostic load balancing –</a:t>
            </a:r>
            <a:r>
              <a:rPr lang="en-US" sz="2000" dirty="0"/>
              <a:t> the front end machine are agnostic to nature of request. This means that the front end machine is neither aware of the type of client from which the request originates nor aware of the request category. </a:t>
            </a:r>
            <a:endParaRPr lang="en-IN" sz="2000" dirty="0"/>
          </a:p>
          <a:p>
            <a:pPr>
              <a:lnSpc>
                <a:spcPct val="150000"/>
              </a:lnSpc>
            </a:pPr>
            <a:r>
              <a:rPr lang="en-US" sz="2000" b="1" dirty="0"/>
              <a:t>Class aware load balancing –</a:t>
            </a:r>
            <a:r>
              <a:rPr lang="en-US" sz="2000" dirty="0"/>
              <a:t> The front end node additionally inspect the type of client making the request and/or the type of service requested before deciding which back end node should service the request. </a:t>
            </a:r>
            <a:endParaRPr lang="en-IN" sz="2000" dirty="0"/>
          </a:p>
        </p:txBody>
      </p:sp>
      <p:sp>
        <p:nvSpPr>
          <p:cNvPr id="4" name="TextBox 3">
            <a:extLst>
              <a:ext uri="{FF2B5EF4-FFF2-40B4-BE49-F238E27FC236}">
                <a16:creationId xmlns:a16="http://schemas.microsoft.com/office/drawing/2014/main" id="{EF6C96D5-62B6-3824-9BC6-56EC85AFEDF9}"/>
              </a:ext>
            </a:extLst>
          </p:cNvPr>
          <p:cNvSpPr txBox="1"/>
          <p:nvPr/>
        </p:nvSpPr>
        <p:spPr>
          <a:xfrm>
            <a:off x="254654" y="5093120"/>
            <a:ext cx="11925300" cy="142962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sz="2000" b="1" dirty="0"/>
              <a:t>Admission Control –</a:t>
            </a:r>
            <a:r>
              <a:rPr lang="en-US" sz="2000" dirty="0"/>
              <a:t> These algorithms plays important role in deciding the set of requests that should be admitted into the application server when the server experiences very heavy loads. The objective of admission control mechanisms is to police the incoming requests and identify when the system faces overload situations. </a:t>
            </a:r>
          </a:p>
        </p:txBody>
      </p:sp>
    </p:spTree>
    <p:extLst>
      <p:ext uri="{BB962C8B-B14F-4D97-AF65-F5344CB8AC3E}">
        <p14:creationId xmlns:p14="http://schemas.microsoft.com/office/powerpoint/2010/main" val="38822736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A6784F-DD31-4D46-43A2-3D5E15D6106F}"/>
              </a:ext>
            </a:extLst>
          </p:cNvPr>
          <p:cNvSpPr txBox="1"/>
          <p:nvPr/>
        </p:nvSpPr>
        <p:spPr>
          <a:xfrm>
            <a:off x="40758" y="886637"/>
            <a:ext cx="12110484" cy="2814617"/>
          </a:xfrm>
          <a:prstGeom prst="rect">
            <a:avLst/>
          </a:prstGeom>
          <a:noFill/>
        </p:spPr>
        <p:txBody>
          <a:bodyPr wrap="square">
            <a:spAutoFit/>
          </a:bodyPr>
          <a:lstStyle/>
          <a:p>
            <a:pPr>
              <a:lnSpc>
                <a:spcPct val="150000"/>
              </a:lnSpc>
            </a:pPr>
            <a:r>
              <a:rPr lang="en-US" sz="2000" b="1" dirty="0"/>
              <a:t>Request based algorithms –</a:t>
            </a:r>
            <a:r>
              <a:rPr lang="en-US" sz="2000" dirty="0"/>
              <a:t> reject new requests if the servers are running to their capacity. The disadvantage is that client’s session may consist of multiple requests that are not necessarily unrelated. Some requests are rejected even if there are others that are honored. </a:t>
            </a:r>
            <a:endParaRPr lang="en-IN" sz="2000" dirty="0"/>
          </a:p>
          <a:p>
            <a:pPr>
              <a:lnSpc>
                <a:spcPct val="150000"/>
              </a:lnSpc>
            </a:pPr>
            <a:r>
              <a:rPr lang="en-US" sz="2000" b="1" dirty="0"/>
              <a:t>Session based algorithms –</a:t>
            </a:r>
            <a:r>
              <a:rPr lang="en-US" sz="2000" dirty="0"/>
              <a:t> ensure that longer sessions are completed and any new sessions are rejected. Once a session is admitted into the server, all future requests belonging to that session are admitted as well, even though new sessions are rejected by system. </a:t>
            </a:r>
            <a:endParaRPr lang="en-IN" sz="2000" dirty="0"/>
          </a:p>
        </p:txBody>
      </p:sp>
    </p:spTree>
    <p:extLst>
      <p:ext uri="{BB962C8B-B14F-4D97-AF65-F5344CB8AC3E}">
        <p14:creationId xmlns:p14="http://schemas.microsoft.com/office/powerpoint/2010/main" val="10151712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D7C487-A0DA-19C1-97F4-8B590E36982F}"/>
              </a:ext>
            </a:extLst>
          </p:cNvPr>
          <p:cNvSpPr txBox="1"/>
          <p:nvPr/>
        </p:nvSpPr>
        <p:spPr>
          <a:xfrm>
            <a:off x="56707" y="3900139"/>
            <a:ext cx="12078586" cy="2957861"/>
          </a:xfrm>
          <a:prstGeom prst="rect">
            <a:avLst/>
          </a:prstGeom>
          <a:noFill/>
        </p:spPr>
        <p:txBody>
          <a:bodyPr wrap="square">
            <a:spAutoFit/>
          </a:bodyPr>
          <a:lstStyle/>
          <a:p>
            <a:pPr algn="just">
              <a:lnSpc>
                <a:spcPct val="150000"/>
              </a:lnSpc>
            </a:pPr>
            <a:r>
              <a:rPr lang="en-US" altLang="en-US" dirty="0">
                <a:latin typeface="Corbel" panose="020B0503020204020204" pitchFamily="34" charset="0"/>
                <a:cs typeface="Arial" panose="020B0604020202020204" pitchFamily="34" charset="0"/>
                <a:sym typeface="Arial" panose="020B0604020202020204" pitchFamily="34" charset="0"/>
              </a:rPr>
              <a:t> </a:t>
            </a:r>
            <a:r>
              <a:rPr lang="en-US" altLang="en-US" b="1" dirty="0">
                <a:latin typeface="Corbel" panose="020B0503020204020204" pitchFamily="34" charset="0"/>
                <a:cs typeface="Arial" panose="020B0604020202020204" pitchFamily="34" charset="0"/>
                <a:sym typeface="Arial" panose="020B0604020202020204" pitchFamily="34" charset="0"/>
              </a:rPr>
              <a:t>Application SLA –</a:t>
            </a:r>
            <a:r>
              <a:rPr lang="en-US" altLang="en-US" dirty="0">
                <a:latin typeface="Corbel" panose="020B0503020204020204" pitchFamily="34" charset="0"/>
                <a:cs typeface="Arial" panose="020B0604020202020204" pitchFamily="34" charset="0"/>
                <a:sym typeface="Arial" panose="020B0604020202020204" pitchFamily="34" charset="0"/>
              </a:rPr>
              <a:t> In application co-hosting model, the server capacity is available to the applications based solely on their resource demands. Hence the service providers are flexible in allocating and de-allocating computing resources among the co-located applications. Therefore the service providers are also responsible for ensuring to meet their customers application SLOs. </a:t>
            </a:r>
          </a:p>
          <a:p>
            <a:pPr algn="just">
              <a:lnSpc>
                <a:spcPct val="150000"/>
              </a:lnSpc>
            </a:pPr>
            <a:r>
              <a:rPr lang="en-US" altLang="en-US" dirty="0">
                <a:latin typeface="Corbel" panose="020B0503020204020204" pitchFamily="34" charset="0"/>
                <a:cs typeface="Arial" panose="020B0604020202020204" pitchFamily="34" charset="0"/>
                <a:sym typeface="Arial" panose="020B0604020202020204" pitchFamily="34" charset="0"/>
              </a:rPr>
              <a:t>For example, SLAs can be</a:t>
            </a:r>
          </a:p>
          <a:p>
            <a:pPr lvl="1" algn="just">
              <a:lnSpc>
                <a:spcPct val="150000"/>
              </a:lnSpc>
            </a:pPr>
            <a:r>
              <a:rPr lang="en-US" altLang="en-US" dirty="0">
                <a:latin typeface="Corbel" panose="020B0503020204020204" pitchFamily="34" charset="0"/>
                <a:cs typeface="Arial" panose="020B0604020202020204" pitchFamily="34" charset="0"/>
                <a:sym typeface="Arial" panose="020B0604020202020204" pitchFamily="34" charset="0"/>
              </a:rPr>
              <a:t>Web site response time (max of 3.5 sec per user request), Latency of web server (max of 0.2 sec per request), Latency of DB (max of 0.5 sec per query)</a:t>
            </a:r>
          </a:p>
        </p:txBody>
      </p:sp>
      <p:sp>
        <p:nvSpPr>
          <p:cNvPr id="4" name="TextBox 3">
            <a:extLst>
              <a:ext uri="{FF2B5EF4-FFF2-40B4-BE49-F238E27FC236}">
                <a16:creationId xmlns:a16="http://schemas.microsoft.com/office/drawing/2014/main" id="{025A27A1-FBB7-7F5E-6E5C-4B762D797116}"/>
              </a:ext>
            </a:extLst>
          </p:cNvPr>
          <p:cNvSpPr txBox="1"/>
          <p:nvPr/>
        </p:nvSpPr>
        <p:spPr>
          <a:xfrm>
            <a:off x="0" y="243220"/>
            <a:ext cx="11957050" cy="373794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altLang="en-US" sz="2000" b="1" dirty="0">
                <a:latin typeface="Corbel" panose="020B0503020204020204" pitchFamily="34" charset="0"/>
                <a:cs typeface="Arial" panose="020B0604020202020204" pitchFamily="34" charset="0"/>
                <a:sym typeface="Arial" panose="020B0604020202020204" pitchFamily="34" charset="0"/>
              </a:rPr>
              <a:t>Infrastructure SLA –</a:t>
            </a:r>
            <a:r>
              <a:rPr lang="en-US" altLang="en-US" sz="2000" dirty="0">
                <a:latin typeface="Corbel" panose="020B0503020204020204" pitchFamily="34" charset="0"/>
                <a:cs typeface="Arial" panose="020B0604020202020204" pitchFamily="34" charset="0"/>
                <a:sym typeface="Arial" panose="020B0604020202020204" pitchFamily="34" charset="0"/>
              </a:rPr>
              <a:t> Infrastructure provider manages and offers guarantees on availability of the infrastructure, namely server machine, power, network connectivity and so on. Enterprises manage their applications that are deployed on these server machines. The machines are leased to customers and are isolated from machines of other customers. </a:t>
            </a:r>
          </a:p>
          <a:p>
            <a:pPr algn="just">
              <a:lnSpc>
                <a:spcPct val="150000"/>
              </a:lnSpc>
            </a:pPr>
            <a:r>
              <a:rPr lang="en-US" altLang="en-US" sz="2000" dirty="0">
                <a:latin typeface="Corbel" panose="020B0503020204020204" pitchFamily="34" charset="0"/>
                <a:cs typeface="Arial" panose="020B0604020202020204" pitchFamily="34" charset="0"/>
                <a:sym typeface="Arial" panose="020B0604020202020204" pitchFamily="34" charset="0"/>
              </a:rPr>
              <a:t>For example, SLAs can be</a:t>
            </a:r>
          </a:p>
          <a:p>
            <a:pPr lvl="1" algn="just">
              <a:lnSpc>
                <a:spcPct val="150000"/>
              </a:lnSpc>
            </a:pPr>
            <a:r>
              <a:rPr lang="en-US" altLang="en-US" sz="2000" dirty="0">
                <a:latin typeface="Corbel" panose="020B0503020204020204" pitchFamily="34" charset="0"/>
                <a:cs typeface="Arial" panose="020B0604020202020204" pitchFamily="34" charset="0"/>
                <a:sym typeface="Arial" panose="020B0604020202020204" pitchFamily="34" charset="0"/>
              </a:rPr>
              <a:t>Hardware availability – 99% uptime in a calendar month</a:t>
            </a:r>
          </a:p>
          <a:p>
            <a:pPr lvl="1" algn="just">
              <a:lnSpc>
                <a:spcPct val="150000"/>
              </a:lnSpc>
            </a:pPr>
            <a:r>
              <a:rPr lang="en-US" altLang="en-US" sz="2000" dirty="0">
                <a:latin typeface="Corbel" panose="020B0503020204020204" pitchFamily="34" charset="0"/>
                <a:cs typeface="Arial" panose="020B0604020202020204" pitchFamily="34" charset="0"/>
                <a:sym typeface="Arial" panose="020B0604020202020204" pitchFamily="34" charset="0"/>
              </a:rPr>
              <a:t>Power availability – 99.99% of the time in calendar month</a:t>
            </a:r>
          </a:p>
          <a:p>
            <a:pPr lvl="1" algn="just">
              <a:lnSpc>
                <a:spcPct val="150000"/>
              </a:lnSpc>
            </a:pPr>
            <a:r>
              <a:rPr lang="en-US" altLang="en-US" sz="2000" dirty="0">
                <a:latin typeface="Corbel" panose="020B0503020204020204" pitchFamily="34" charset="0"/>
                <a:cs typeface="Arial" panose="020B0604020202020204" pitchFamily="34" charset="0"/>
                <a:sym typeface="Arial" panose="020B0604020202020204" pitchFamily="34" charset="0"/>
              </a:rPr>
              <a:t>Data center network availability – 99.99% of the time in calendar month</a:t>
            </a:r>
          </a:p>
        </p:txBody>
      </p:sp>
      <p:sp>
        <p:nvSpPr>
          <p:cNvPr id="5" name="Content Placeholder 2">
            <a:extLst>
              <a:ext uri="{FF2B5EF4-FFF2-40B4-BE49-F238E27FC236}">
                <a16:creationId xmlns:a16="http://schemas.microsoft.com/office/drawing/2014/main" id="{B7E79EEB-F638-F900-1228-8022D8415CF3}"/>
              </a:ext>
            </a:extLst>
          </p:cNvPr>
          <p:cNvSpPr>
            <a:spLocks noGrp="1"/>
          </p:cNvSpPr>
          <p:nvPr/>
        </p:nvSpPr>
        <p:spPr>
          <a:xfrm>
            <a:off x="0" y="29240"/>
            <a:ext cx="1940612" cy="427960"/>
          </a:xfrm>
          <a:prstGeom prst="rect">
            <a:avLst/>
          </a:prstGeom>
        </p:spPr>
        <p:txBody>
          <a:bodyPr vert="horz" lIns="91440" tIns="45720" rIns="91440" bIns="45720" rtlCol="0">
            <a:normAutofit lnSpcReduction="10000"/>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tLang="en-US" dirty="0"/>
              <a:t>SLA  Types</a:t>
            </a:r>
            <a:endParaRPr lang="en-US" altLang="en-US" dirty="0"/>
          </a:p>
        </p:txBody>
      </p:sp>
    </p:spTree>
    <p:extLst>
      <p:ext uri="{BB962C8B-B14F-4D97-AF65-F5344CB8AC3E}">
        <p14:creationId xmlns:p14="http://schemas.microsoft.com/office/powerpoint/2010/main" val="41738229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EE01EF-5AD3-AA06-DAAE-21BF30C29AA1}"/>
              </a:ext>
            </a:extLst>
          </p:cNvPr>
          <p:cNvPicPr>
            <a:picLocks noChangeAspect="1"/>
          </p:cNvPicPr>
          <p:nvPr/>
        </p:nvPicPr>
        <p:blipFill>
          <a:blip r:embed="rId2"/>
          <a:stretch>
            <a:fillRect/>
          </a:stretch>
        </p:blipFill>
        <p:spPr>
          <a:xfrm>
            <a:off x="398768" y="0"/>
            <a:ext cx="10887947" cy="5004414"/>
          </a:xfrm>
          <a:prstGeom prst="rect">
            <a:avLst/>
          </a:prstGeom>
        </p:spPr>
      </p:pic>
      <p:pic>
        <p:nvPicPr>
          <p:cNvPr id="5" name="Picture 4">
            <a:extLst>
              <a:ext uri="{FF2B5EF4-FFF2-40B4-BE49-F238E27FC236}">
                <a16:creationId xmlns:a16="http://schemas.microsoft.com/office/drawing/2014/main" id="{4F88D6E3-A990-EEF5-93A7-0F890C7C19E6}"/>
              </a:ext>
            </a:extLst>
          </p:cNvPr>
          <p:cNvPicPr>
            <a:picLocks noChangeAspect="1"/>
          </p:cNvPicPr>
          <p:nvPr/>
        </p:nvPicPr>
        <p:blipFill>
          <a:blip r:embed="rId3"/>
          <a:stretch>
            <a:fillRect/>
          </a:stretch>
        </p:blipFill>
        <p:spPr>
          <a:xfrm>
            <a:off x="676173" y="5004414"/>
            <a:ext cx="11117059" cy="1703083"/>
          </a:xfrm>
          <a:prstGeom prst="rect">
            <a:avLst/>
          </a:prstGeom>
        </p:spPr>
      </p:pic>
    </p:spTree>
    <p:extLst>
      <p:ext uri="{BB962C8B-B14F-4D97-AF65-F5344CB8AC3E}">
        <p14:creationId xmlns:p14="http://schemas.microsoft.com/office/powerpoint/2010/main" val="12450915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7D9829-CEB6-DFE1-07C5-D44AFC64E9CF}"/>
              </a:ext>
            </a:extLst>
          </p:cNvPr>
          <p:cNvPicPr>
            <a:picLocks noChangeAspect="1"/>
          </p:cNvPicPr>
          <p:nvPr/>
        </p:nvPicPr>
        <p:blipFill>
          <a:blip r:embed="rId2"/>
          <a:stretch>
            <a:fillRect/>
          </a:stretch>
        </p:blipFill>
        <p:spPr>
          <a:xfrm>
            <a:off x="0" y="82378"/>
            <a:ext cx="8236611" cy="4064320"/>
          </a:xfrm>
          <a:prstGeom prst="rect">
            <a:avLst/>
          </a:prstGeom>
        </p:spPr>
      </p:pic>
      <p:pic>
        <p:nvPicPr>
          <p:cNvPr id="5" name="Picture 4">
            <a:extLst>
              <a:ext uri="{FF2B5EF4-FFF2-40B4-BE49-F238E27FC236}">
                <a16:creationId xmlns:a16="http://schemas.microsoft.com/office/drawing/2014/main" id="{16CCE0D3-40A2-FC3F-C602-1F1327E9FC4B}"/>
              </a:ext>
            </a:extLst>
          </p:cNvPr>
          <p:cNvPicPr>
            <a:picLocks noChangeAspect="1"/>
          </p:cNvPicPr>
          <p:nvPr/>
        </p:nvPicPr>
        <p:blipFill>
          <a:blip r:embed="rId3"/>
          <a:stretch>
            <a:fillRect/>
          </a:stretch>
        </p:blipFill>
        <p:spPr>
          <a:xfrm>
            <a:off x="2120221" y="2262052"/>
            <a:ext cx="9944187" cy="4595948"/>
          </a:xfrm>
          <a:prstGeom prst="rect">
            <a:avLst/>
          </a:prstGeom>
        </p:spPr>
      </p:pic>
    </p:spTree>
    <p:extLst>
      <p:ext uri="{BB962C8B-B14F-4D97-AF65-F5344CB8AC3E}">
        <p14:creationId xmlns:p14="http://schemas.microsoft.com/office/powerpoint/2010/main" val="5622941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44CB-2000-900F-EDD4-9DE12B21C641}"/>
              </a:ext>
            </a:extLst>
          </p:cNvPr>
          <p:cNvPicPr>
            <a:picLocks noChangeAspect="1"/>
          </p:cNvPicPr>
          <p:nvPr/>
        </p:nvPicPr>
        <p:blipFill>
          <a:blip r:embed="rId2"/>
          <a:stretch>
            <a:fillRect/>
          </a:stretch>
        </p:blipFill>
        <p:spPr>
          <a:xfrm>
            <a:off x="1" y="-1"/>
            <a:ext cx="11477674" cy="4080245"/>
          </a:xfrm>
          <a:prstGeom prst="rect">
            <a:avLst/>
          </a:prstGeom>
        </p:spPr>
      </p:pic>
      <p:sp>
        <p:nvSpPr>
          <p:cNvPr id="4" name="Content Placeholder 2">
            <a:extLst>
              <a:ext uri="{FF2B5EF4-FFF2-40B4-BE49-F238E27FC236}">
                <a16:creationId xmlns:a16="http://schemas.microsoft.com/office/drawing/2014/main" id="{90C4B298-E84C-E4BE-FA51-D61F9212F6D3}"/>
              </a:ext>
            </a:extLst>
          </p:cNvPr>
          <p:cNvSpPr>
            <a:spLocks noGrp="1"/>
          </p:cNvSpPr>
          <p:nvPr/>
        </p:nvSpPr>
        <p:spPr>
          <a:xfrm>
            <a:off x="0" y="4080245"/>
            <a:ext cx="7299422" cy="725672"/>
          </a:xfrm>
          <a:prstGeom prst="rect">
            <a:avLst/>
          </a:prstGeom>
        </p:spPr>
        <p:txBody>
          <a:bodyPr vert="horz" lIns="91440" tIns="45720" rIns="91440" bIns="45720" rtlCol="0">
            <a:normAutofit/>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SLA LC Management – Cloud Applications</a:t>
            </a:r>
            <a:endParaRPr lang="en-US" altLang="en-US" sz="2800" dirty="0"/>
          </a:p>
        </p:txBody>
      </p:sp>
      <p:pic>
        <p:nvPicPr>
          <p:cNvPr id="6" name="Picture 5">
            <a:extLst>
              <a:ext uri="{FF2B5EF4-FFF2-40B4-BE49-F238E27FC236}">
                <a16:creationId xmlns:a16="http://schemas.microsoft.com/office/drawing/2014/main" id="{4B8AA200-6B29-0374-233C-B9B7568A2203}"/>
              </a:ext>
            </a:extLst>
          </p:cNvPr>
          <p:cNvPicPr>
            <a:picLocks noChangeAspect="1"/>
          </p:cNvPicPr>
          <p:nvPr/>
        </p:nvPicPr>
        <p:blipFill>
          <a:blip r:embed="rId3"/>
          <a:stretch>
            <a:fillRect/>
          </a:stretch>
        </p:blipFill>
        <p:spPr>
          <a:xfrm>
            <a:off x="0" y="4641843"/>
            <a:ext cx="8948260" cy="291664"/>
          </a:xfrm>
          <a:prstGeom prst="rect">
            <a:avLst/>
          </a:prstGeom>
        </p:spPr>
      </p:pic>
      <p:pic>
        <p:nvPicPr>
          <p:cNvPr id="8" name="Picture 7">
            <a:extLst>
              <a:ext uri="{FF2B5EF4-FFF2-40B4-BE49-F238E27FC236}">
                <a16:creationId xmlns:a16="http://schemas.microsoft.com/office/drawing/2014/main" id="{4A969811-3751-6804-FBA1-CB2B501A8499}"/>
              </a:ext>
            </a:extLst>
          </p:cNvPr>
          <p:cNvPicPr>
            <a:picLocks noChangeAspect="1"/>
          </p:cNvPicPr>
          <p:nvPr/>
        </p:nvPicPr>
        <p:blipFill>
          <a:blip r:embed="rId4"/>
          <a:stretch>
            <a:fillRect/>
          </a:stretch>
        </p:blipFill>
        <p:spPr>
          <a:xfrm>
            <a:off x="244225" y="4933506"/>
            <a:ext cx="2179998" cy="1912521"/>
          </a:xfrm>
          <a:prstGeom prst="rect">
            <a:avLst/>
          </a:prstGeom>
        </p:spPr>
      </p:pic>
    </p:spTree>
    <p:extLst>
      <p:ext uri="{BB962C8B-B14F-4D97-AF65-F5344CB8AC3E}">
        <p14:creationId xmlns:p14="http://schemas.microsoft.com/office/powerpoint/2010/main" val="35837228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489C0E-CB9A-A7BC-B660-313382FA8B0E}"/>
              </a:ext>
            </a:extLst>
          </p:cNvPr>
          <p:cNvSpPr txBox="1"/>
          <p:nvPr/>
        </p:nvSpPr>
        <p:spPr>
          <a:xfrm>
            <a:off x="0" y="627321"/>
            <a:ext cx="12192000" cy="53999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buNone/>
              <a:defRPr/>
            </a:pPr>
            <a:r>
              <a:rPr lang="en-US" b="1" dirty="0">
                <a:latin typeface="Corbel" panose="020B0503020204020204" pitchFamily="34" charset="0"/>
              </a:rPr>
              <a:t>Feasibility Analysis</a:t>
            </a:r>
          </a:p>
          <a:p>
            <a:pPr algn="just">
              <a:lnSpc>
                <a:spcPct val="150000"/>
              </a:lnSpc>
              <a:defRPr/>
            </a:pPr>
            <a:r>
              <a:rPr lang="en-US" dirty="0">
                <a:latin typeface="Corbel" panose="020B0503020204020204" pitchFamily="34" charset="0"/>
              </a:rPr>
              <a:t>Managed Service Providers(MSP) conducts the feasibility study of hosting an application on their cloud platforms. </a:t>
            </a:r>
          </a:p>
          <a:p>
            <a:pPr algn="just">
              <a:lnSpc>
                <a:spcPct val="150000"/>
              </a:lnSpc>
              <a:defRPr/>
            </a:pPr>
            <a:r>
              <a:rPr lang="en-US" dirty="0">
                <a:latin typeface="Corbel" panose="020B0503020204020204" pitchFamily="34" charset="0"/>
              </a:rPr>
              <a:t>This study involves three kinds of feasibility: </a:t>
            </a:r>
          </a:p>
          <a:p>
            <a:pPr marL="914400" lvl="1" indent="-457200" algn="just">
              <a:lnSpc>
                <a:spcPct val="150000"/>
              </a:lnSpc>
              <a:buFontTx/>
              <a:buNone/>
              <a:defRPr/>
            </a:pPr>
            <a:r>
              <a:rPr lang="en-US" sz="2000" dirty="0">
                <a:latin typeface="Corbel" panose="020B0503020204020204" pitchFamily="34" charset="0"/>
              </a:rPr>
              <a:t>(a) </a:t>
            </a:r>
            <a:r>
              <a:rPr lang="en-US" sz="2000" b="1" dirty="0">
                <a:latin typeface="Corbel" panose="020B0503020204020204" pitchFamily="34" charset="0"/>
              </a:rPr>
              <a:t>Technical feasibility</a:t>
            </a:r>
            <a:r>
              <a:rPr lang="en-US" sz="2000" dirty="0">
                <a:latin typeface="Corbel" panose="020B0503020204020204" pitchFamily="34" charset="0"/>
              </a:rPr>
              <a:t>,</a:t>
            </a:r>
          </a:p>
          <a:p>
            <a:pPr marL="914400" lvl="1" indent="-457200" algn="just">
              <a:lnSpc>
                <a:spcPct val="150000"/>
              </a:lnSpc>
              <a:buFontTx/>
              <a:buNone/>
              <a:defRPr/>
            </a:pPr>
            <a:r>
              <a:rPr lang="en-US" sz="2000" dirty="0">
                <a:latin typeface="Corbel" panose="020B0503020204020204" pitchFamily="34" charset="0"/>
              </a:rPr>
              <a:t>(b) </a:t>
            </a:r>
            <a:r>
              <a:rPr lang="en-US" sz="2000" b="1" dirty="0">
                <a:latin typeface="Corbel" panose="020B0503020204020204" pitchFamily="34" charset="0"/>
              </a:rPr>
              <a:t>Infrastructure feasibility</a:t>
            </a:r>
          </a:p>
          <a:p>
            <a:pPr marL="914400" lvl="1" indent="-457200" algn="just">
              <a:lnSpc>
                <a:spcPct val="150000"/>
              </a:lnSpc>
              <a:buFontTx/>
              <a:buNone/>
              <a:defRPr/>
            </a:pPr>
            <a:r>
              <a:rPr lang="en-US" sz="2000" dirty="0">
                <a:latin typeface="Corbel" panose="020B0503020204020204" pitchFamily="34" charset="0"/>
              </a:rPr>
              <a:t>(c) </a:t>
            </a:r>
            <a:r>
              <a:rPr lang="en-US" sz="2000" b="1" dirty="0">
                <a:latin typeface="Corbel" panose="020B0503020204020204" pitchFamily="34" charset="0"/>
              </a:rPr>
              <a:t>Financial feasibility</a:t>
            </a:r>
            <a:r>
              <a:rPr lang="en-US" sz="2000" dirty="0">
                <a:latin typeface="Corbel" panose="020B0503020204020204" pitchFamily="34" charset="0"/>
              </a:rPr>
              <a:t>. </a:t>
            </a:r>
          </a:p>
          <a:p>
            <a:pPr algn="just">
              <a:lnSpc>
                <a:spcPct val="150000"/>
              </a:lnSpc>
              <a:defRPr/>
            </a:pPr>
            <a:r>
              <a:rPr lang="en-US" dirty="0">
                <a:latin typeface="Corbel" panose="020B0503020204020204" pitchFamily="34" charset="0"/>
              </a:rPr>
              <a:t>The technical feasibility of an application implies determining the following:</a:t>
            </a:r>
          </a:p>
          <a:p>
            <a:pPr lvl="1" algn="just">
              <a:lnSpc>
                <a:spcPct val="150000"/>
              </a:lnSpc>
              <a:defRPr/>
            </a:pPr>
            <a:r>
              <a:rPr lang="en-US" sz="2000" dirty="0">
                <a:latin typeface="Corbel" panose="020B0503020204020204" pitchFamily="34" charset="0"/>
              </a:rPr>
              <a:t>1. Ability of an application to scale out.</a:t>
            </a:r>
          </a:p>
          <a:p>
            <a:pPr lvl="1" algn="just">
              <a:lnSpc>
                <a:spcPct val="150000"/>
              </a:lnSpc>
              <a:defRPr/>
            </a:pPr>
            <a:r>
              <a:rPr lang="en-US" sz="2000" dirty="0">
                <a:latin typeface="Corbel" panose="020B0503020204020204" pitchFamily="34" charset="0"/>
              </a:rPr>
              <a:t>2. Compatibility of the application with the cloud platform being used within the MSP’s data center.</a:t>
            </a:r>
          </a:p>
          <a:p>
            <a:pPr lvl="1" algn="just">
              <a:lnSpc>
                <a:spcPct val="150000"/>
              </a:lnSpc>
              <a:defRPr/>
            </a:pPr>
            <a:r>
              <a:rPr lang="en-US" sz="2000" dirty="0">
                <a:latin typeface="Corbel" panose="020B0503020204020204" pitchFamily="34" charset="0"/>
              </a:rPr>
              <a:t>3. The need and availability of a specific hardware and software required for hosting and running of the application.</a:t>
            </a:r>
          </a:p>
          <a:p>
            <a:pPr lvl="1" algn="just">
              <a:lnSpc>
                <a:spcPct val="150000"/>
              </a:lnSpc>
              <a:defRPr/>
            </a:pPr>
            <a:r>
              <a:rPr lang="en-US" sz="2000" dirty="0">
                <a:latin typeface="Corbel" panose="020B0503020204020204" pitchFamily="34" charset="0"/>
              </a:rPr>
              <a:t>4. Preliminary information about the application performance and whether they can be met by the MSP.</a:t>
            </a:r>
          </a:p>
        </p:txBody>
      </p:sp>
    </p:spTree>
    <p:extLst>
      <p:ext uri="{BB962C8B-B14F-4D97-AF65-F5344CB8AC3E}">
        <p14:creationId xmlns:p14="http://schemas.microsoft.com/office/powerpoint/2010/main" val="2530333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EFD334-38EF-D11E-43A3-ED2FB19F6418}"/>
              </a:ext>
            </a:extLst>
          </p:cNvPr>
          <p:cNvPicPr>
            <a:picLocks noChangeAspect="1"/>
          </p:cNvPicPr>
          <p:nvPr/>
        </p:nvPicPr>
        <p:blipFill>
          <a:blip r:embed="rId2"/>
          <a:stretch>
            <a:fillRect/>
          </a:stretch>
        </p:blipFill>
        <p:spPr>
          <a:xfrm>
            <a:off x="0" y="0"/>
            <a:ext cx="10877107" cy="4238356"/>
          </a:xfrm>
          <a:prstGeom prst="rect">
            <a:avLst/>
          </a:prstGeom>
        </p:spPr>
      </p:pic>
      <p:pic>
        <p:nvPicPr>
          <p:cNvPr id="5" name="Picture 4">
            <a:extLst>
              <a:ext uri="{FF2B5EF4-FFF2-40B4-BE49-F238E27FC236}">
                <a16:creationId xmlns:a16="http://schemas.microsoft.com/office/drawing/2014/main" id="{9F3CC1F3-1779-72F8-4780-5A8B162CB264}"/>
              </a:ext>
            </a:extLst>
          </p:cNvPr>
          <p:cNvPicPr>
            <a:picLocks noChangeAspect="1"/>
          </p:cNvPicPr>
          <p:nvPr/>
        </p:nvPicPr>
        <p:blipFill>
          <a:blip r:embed="rId3"/>
          <a:stretch>
            <a:fillRect/>
          </a:stretch>
        </p:blipFill>
        <p:spPr>
          <a:xfrm>
            <a:off x="107552" y="3807065"/>
            <a:ext cx="10877107" cy="2903670"/>
          </a:xfrm>
          <a:prstGeom prst="rect">
            <a:avLst/>
          </a:prstGeom>
        </p:spPr>
      </p:pic>
    </p:spTree>
    <p:extLst>
      <p:ext uri="{BB962C8B-B14F-4D97-AF65-F5344CB8AC3E}">
        <p14:creationId xmlns:p14="http://schemas.microsoft.com/office/powerpoint/2010/main" val="15965813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AE356E-67CC-0EE2-F0DB-832E51E3DF07}"/>
              </a:ext>
            </a:extLst>
          </p:cNvPr>
          <p:cNvPicPr>
            <a:picLocks noChangeAspect="1"/>
          </p:cNvPicPr>
          <p:nvPr/>
        </p:nvPicPr>
        <p:blipFill>
          <a:blip r:embed="rId2"/>
          <a:stretch>
            <a:fillRect/>
          </a:stretch>
        </p:blipFill>
        <p:spPr>
          <a:xfrm>
            <a:off x="0" y="-1"/>
            <a:ext cx="9601566" cy="3296093"/>
          </a:xfrm>
          <a:prstGeom prst="rect">
            <a:avLst/>
          </a:prstGeom>
        </p:spPr>
      </p:pic>
      <p:pic>
        <p:nvPicPr>
          <p:cNvPr id="5" name="Picture 4">
            <a:extLst>
              <a:ext uri="{FF2B5EF4-FFF2-40B4-BE49-F238E27FC236}">
                <a16:creationId xmlns:a16="http://schemas.microsoft.com/office/drawing/2014/main" id="{06A32F8B-C15F-815F-ABCA-5D54A750A3CA}"/>
              </a:ext>
            </a:extLst>
          </p:cNvPr>
          <p:cNvPicPr>
            <a:picLocks noChangeAspect="1"/>
          </p:cNvPicPr>
          <p:nvPr/>
        </p:nvPicPr>
        <p:blipFill>
          <a:blip r:embed="rId3"/>
          <a:stretch>
            <a:fillRect/>
          </a:stretch>
        </p:blipFill>
        <p:spPr>
          <a:xfrm>
            <a:off x="1584250" y="3296093"/>
            <a:ext cx="9678975" cy="3561908"/>
          </a:xfrm>
          <a:prstGeom prst="rect">
            <a:avLst/>
          </a:prstGeom>
        </p:spPr>
      </p:pic>
    </p:spTree>
    <p:extLst>
      <p:ext uri="{BB962C8B-B14F-4D97-AF65-F5344CB8AC3E}">
        <p14:creationId xmlns:p14="http://schemas.microsoft.com/office/powerpoint/2010/main" val="2367363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4C5FB9-3B55-C56D-210D-9D70B93E2694}"/>
              </a:ext>
            </a:extLst>
          </p:cNvPr>
          <p:cNvPicPr>
            <a:picLocks noChangeAspect="1"/>
          </p:cNvPicPr>
          <p:nvPr/>
        </p:nvPicPr>
        <p:blipFill>
          <a:blip r:embed="rId2"/>
          <a:stretch>
            <a:fillRect/>
          </a:stretch>
        </p:blipFill>
        <p:spPr>
          <a:xfrm>
            <a:off x="0" y="-1"/>
            <a:ext cx="12192000" cy="2751941"/>
          </a:xfrm>
          <a:prstGeom prst="rect">
            <a:avLst/>
          </a:prstGeom>
        </p:spPr>
      </p:pic>
      <p:pic>
        <p:nvPicPr>
          <p:cNvPr id="9" name="Picture 8">
            <a:extLst>
              <a:ext uri="{FF2B5EF4-FFF2-40B4-BE49-F238E27FC236}">
                <a16:creationId xmlns:a16="http://schemas.microsoft.com/office/drawing/2014/main" id="{617E9462-E405-242A-978D-CBF21624EE6B}"/>
              </a:ext>
            </a:extLst>
          </p:cNvPr>
          <p:cNvPicPr>
            <a:picLocks noChangeAspect="1"/>
          </p:cNvPicPr>
          <p:nvPr/>
        </p:nvPicPr>
        <p:blipFill>
          <a:blip r:embed="rId3"/>
          <a:stretch>
            <a:fillRect/>
          </a:stretch>
        </p:blipFill>
        <p:spPr>
          <a:xfrm>
            <a:off x="76762" y="2788368"/>
            <a:ext cx="10492001" cy="4024196"/>
          </a:xfrm>
          <a:prstGeom prst="rect">
            <a:avLst/>
          </a:prstGeom>
        </p:spPr>
      </p:pic>
    </p:spTree>
    <p:extLst>
      <p:ext uri="{BB962C8B-B14F-4D97-AF65-F5344CB8AC3E}">
        <p14:creationId xmlns:p14="http://schemas.microsoft.com/office/powerpoint/2010/main" val="2063070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0ACA00-E278-B96C-0A7E-23135009762F}"/>
              </a:ext>
            </a:extLst>
          </p:cNvPr>
          <p:cNvPicPr>
            <a:picLocks noChangeAspect="1"/>
          </p:cNvPicPr>
          <p:nvPr/>
        </p:nvPicPr>
        <p:blipFill>
          <a:blip r:embed="rId2"/>
          <a:stretch>
            <a:fillRect/>
          </a:stretch>
        </p:blipFill>
        <p:spPr>
          <a:xfrm>
            <a:off x="0" y="0"/>
            <a:ext cx="6871053" cy="3147461"/>
          </a:xfrm>
          <a:prstGeom prst="rect">
            <a:avLst/>
          </a:prstGeom>
        </p:spPr>
      </p:pic>
      <p:pic>
        <p:nvPicPr>
          <p:cNvPr id="7" name="Picture 6">
            <a:extLst>
              <a:ext uri="{FF2B5EF4-FFF2-40B4-BE49-F238E27FC236}">
                <a16:creationId xmlns:a16="http://schemas.microsoft.com/office/drawing/2014/main" id="{42A3781B-49AF-87D2-628F-37E2BE2188CF}"/>
              </a:ext>
            </a:extLst>
          </p:cNvPr>
          <p:cNvPicPr>
            <a:picLocks noChangeAspect="1"/>
          </p:cNvPicPr>
          <p:nvPr/>
        </p:nvPicPr>
        <p:blipFill>
          <a:blip r:embed="rId3"/>
          <a:stretch>
            <a:fillRect/>
          </a:stretch>
        </p:blipFill>
        <p:spPr>
          <a:xfrm>
            <a:off x="63502" y="2910444"/>
            <a:ext cx="6744047" cy="2375022"/>
          </a:xfrm>
          <a:prstGeom prst="rect">
            <a:avLst/>
          </a:prstGeom>
        </p:spPr>
      </p:pic>
      <p:pic>
        <p:nvPicPr>
          <p:cNvPr id="9" name="Picture 8">
            <a:extLst>
              <a:ext uri="{FF2B5EF4-FFF2-40B4-BE49-F238E27FC236}">
                <a16:creationId xmlns:a16="http://schemas.microsoft.com/office/drawing/2014/main" id="{519906A6-C3C0-4922-E282-0FA203CC7A67}"/>
              </a:ext>
            </a:extLst>
          </p:cNvPr>
          <p:cNvPicPr>
            <a:picLocks noChangeAspect="1"/>
          </p:cNvPicPr>
          <p:nvPr/>
        </p:nvPicPr>
        <p:blipFill>
          <a:blip r:embed="rId4"/>
          <a:stretch>
            <a:fillRect/>
          </a:stretch>
        </p:blipFill>
        <p:spPr>
          <a:xfrm>
            <a:off x="-2" y="5285466"/>
            <a:ext cx="6145845" cy="1572534"/>
          </a:xfrm>
          <a:prstGeom prst="rect">
            <a:avLst/>
          </a:prstGeom>
        </p:spPr>
      </p:pic>
      <p:pic>
        <p:nvPicPr>
          <p:cNvPr id="11" name="Picture 10">
            <a:extLst>
              <a:ext uri="{FF2B5EF4-FFF2-40B4-BE49-F238E27FC236}">
                <a16:creationId xmlns:a16="http://schemas.microsoft.com/office/drawing/2014/main" id="{87CAAF99-F4E3-C8B1-F925-3847A117FC4B}"/>
              </a:ext>
            </a:extLst>
          </p:cNvPr>
          <p:cNvPicPr>
            <a:picLocks noChangeAspect="1"/>
          </p:cNvPicPr>
          <p:nvPr/>
        </p:nvPicPr>
        <p:blipFill>
          <a:blip r:embed="rId5"/>
          <a:stretch>
            <a:fillRect/>
          </a:stretch>
        </p:blipFill>
        <p:spPr>
          <a:xfrm>
            <a:off x="6564429" y="1572534"/>
            <a:ext cx="5627571" cy="3670489"/>
          </a:xfrm>
          <a:prstGeom prst="rect">
            <a:avLst/>
          </a:prstGeom>
        </p:spPr>
      </p:pic>
    </p:spTree>
    <p:extLst>
      <p:ext uri="{BB962C8B-B14F-4D97-AF65-F5344CB8AC3E}">
        <p14:creationId xmlns:p14="http://schemas.microsoft.com/office/powerpoint/2010/main" val="1695118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A2FE3C-31E9-E7B4-BFD6-AFE6EFD72C09}"/>
              </a:ext>
            </a:extLst>
          </p:cNvPr>
          <p:cNvPicPr>
            <a:picLocks noChangeAspect="1"/>
          </p:cNvPicPr>
          <p:nvPr/>
        </p:nvPicPr>
        <p:blipFill>
          <a:blip r:embed="rId2"/>
          <a:stretch>
            <a:fillRect/>
          </a:stretch>
        </p:blipFill>
        <p:spPr>
          <a:xfrm>
            <a:off x="268889" y="1150934"/>
            <a:ext cx="11654221" cy="2719318"/>
          </a:xfrm>
          <a:prstGeom prst="rect">
            <a:avLst/>
          </a:prstGeom>
        </p:spPr>
      </p:pic>
    </p:spTree>
    <p:extLst>
      <p:ext uri="{BB962C8B-B14F-4D97-AF65-F5344CB8AC3E}">
        <p14:creationId xmlns:p14="http://schemas.microsoft.com/office/powerpoint/2010/main" val="25385618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26F44-112C-129F-72CF-8E8AE1C15574}"/>
              </a:ext>
            </a:extLst>
          </p:cNvPr>
          <p:cNvSpPr>
            <a:spLocks noGrp="1"/>
          </p:cNvSpPr>
          <p:nvPr>
            <p:ph type="ctrTitle"/>
          </p:nvPr>
        </p:nvSpPr>
        <p:spPr/>
        <p:txBody>
          <a:bodyPr/>
          <a:lstStyle/>
          <a:p>
            <a:r>
              <a:rPr lang="en-US" dirty="0"/>
              <a:t>CLOUD COMPUTING</a:t>
            </a:r>
          </a:p>
        </p:txBody>
      </p:sp>
      <p:sp>
        <p:nvSpPr>
          <p:cNvPr id="3" name="Subtitle 2">
            <a:extLst>
              <a:ext uri="{FF2B5EF4-FFF2-40B4-BE49-F238E27FC236}">
                <a16:creationId xmlns:a16="http://schemas.microsoft.com/office/drawing/2014/main" id="{38CDCA6B-7B9C-9CAB-347A-4C05ABD1B910}"/>
              </a:ext>
            </a:extLst>
          </p:cNvPr>
          <p:cNvSpPr>
            <a:spLocks noGrp="1"/>
          </p:cNvSpPr>
          <p:nvPr>
            <p:ph type="subTitle" idx="1"/>
          </p:nvPr>
        </p:nvSpPr>
        <p:spPr/>
        <p:txBody>
          <a:bodyPr/>
          <a:lstStyle/>
          <a:p>
            <a:r>
              <a:rPr lang="en-US" dirty="0"/>
              <a:t>UNIT 8</a:t>
            </a:r>
          </a:p>
        </p:txBody>
      </p:sp>
    </p:spTree>
    <p:extLst>
      <p:ext uri="{BB962C8B-B14F-4D97-AF65-F5344CB8AC3E}">
        <p14:creationId xmlns:p14="http://schemas.microsoft.com/office/powerpoint/2010/main" val="3282172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0B8C8C-EAC3-B754-D087-3634D104EED6}"/>
              </a:ext>
            </a:extLst>
          </p:cNvPr>
          <p:cNvPicPr>
            <a:picLocks noChangeAspect="1"/>
          </p:cNvPicPr>
          <p:nvPr/>
        </p:nvPicPr>
        <p:blipFill>
          <a:blip r:embed="rId2"/>
          <a:stretch>
            <a:fillRect/>
          </a:stretch>
        </p:blipFill>
        <p:spPr>
          <a:xfrm>
            <a:off x="548144" y="569668"/>
            <a:ext cx="5263376" cy="5206629"/>
          </a:xfrm>
          <a:prstGeom prst="rect">
            <a:avLst/>
          </a:prstGeom>
        </p:spPr>
      </p:pic>
    </p:spTree>
    <p:extLst>
      <p:ext uri="{BB962C8B-B14F-4D97-AF65-F5344CB8AC3E}">
        <p14:creationId xmlns:p14="http://schemas.microsoft.com/office/powerpoint/2010/main" val="1548774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8C01DE-9BFB-6B6F-44A4-9C2EEAA6BB59}"/>
              </a:ext>
            </a:extLst>
          </p:cNvPr>
          <p:cNvPicPr>
            <a:picLocks noChangeAspect="1"/>
          </p:cNvPicPr>
          <p:nvPr/>
        </p:nvPicPr>
        <p:blipFill>
          <a:blip r:embed="rId2"/>
          <a:stretch>
            <a:fillRect/>
          </a:stretch>
        </p:blipFill>
        <p:spPr>
          <a:xfrm>
            <a:off x="176832" y="72464"/>
            <a:ext cx="4706019" cy="6673775"/>
          </a:xfrm>
          <a:prstGeom prst="rect">
            <a:avLst/>
          </a:prstGeom>
        </p:spPr>
      </p:pic>
      <p:pic>
        <p:nvPicPr>
          <p:cNvPr id="1026" name="Picture 2" descr="Banking-as-a-Service (BaaS) Platform Market: Top Trends and industry  overview to watch for in [2021-2031] - TechBullion">
            <a:extLst>
              <a:ext uri="{FF2B5EF4-FFF2-40B4-BE49-F238E27FC236}">
                <a16:creationId xmlns:a16="http://schemas.microsoft.com/office/drawing/2014/main" id="{74E5C99A-B402-21CB-0B3C-D2FECAFC3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23123"/>
            <a:ext cx="762000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805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D148EF-BFDF-3F18-3B92-1582C0C81F3E}"/>
              </a:ext>
            </a:extLst>
          </p:cNvPr>
          <p:cNvPicPr>
            <a:picLocks noChangeAspect="1"/>
          </p:cNvPicPr>
          <p:nvPr/>
        </p:nvPicPr>
        <p:blipFill>
          <a:blip r:embed="rId2"/>
          <a:stretch>
            <a:fillRect/>
          </a:stretch>
        </p:blipFill>
        <p:spPr>
          <a:xfrm>
            <a:off x="0" y="254658"/>
            <a:ext cx="2667137" cy="381020"/>
          </a:xfrm>
          <a:prstGeom prst="rect">
            <a:avLst/>
          </a:prstGeom>
        </p:spPr>
      </p:pic>
      <p:sp>
        <p:nvSpPr>
          <p:cNvPr id="4" name="TextBox 6">
            <a:extLst>
              <a:ext uri="{FF2B5EF4-FFF2-40B4-BE49-F238E27FC236}">
                <a16:creationId xmlns:a16="http://schemas.microsoft.com/office/drawing/2014/main" id="{CDBCFB4B-756F-7943-B28F-7A9ABF1CFC97}"/>
              </a:ext>
            </a:extLst>
          </p:cNvPr>
          <p:cNvSpPr txBox="1"/>
          <p:nvPr/>
        </p:nvSpPr>
        <p:spPr>
          <a:xfrm>
            <a:off x="0" y="635678"/>
            <a:ext cx="12192000" cy="2542363"/>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150000"/>
              </a:lnSpc>
            </a:pPr>
            <a:r>
              <a:rPr lang="en-US" b="0" i="0" dirty="0">
                <a:solidFill>
                  <a:srgbClr val="212121"/>
                </a:solidFill>
                <a:effectLst/>
                <a:latin typeface="+mn-lt"/>
              </a:rPr>
              <a:t>The </a:t>
            </a:r>
            <a:r>
              <a:rPr lang="en-US" b="1" i="0" dirty="0">
                <a:solidFill>
                  <a:srgbClr val="212121"/>
                </a:solidFill>
                <a:effectLst/>
                <a:latin typeface="+mn-lt"/>
              </a:rPr>
              <a:t>first layer</a:t>
            </a:r>
            <a:r>
              <a:rPr lang="en-US" b="0" i="0" dirty="0">
                <a:solidFill>
                  <a:srgbClr val="212121"/>
                </a:solidFill>
                <a:effectLst/>
                <a:latin typeface="+mn-lt"/>
              </a:rPr>
              <a:t> is the foundation and contains the database servers. </a:t>
            </a:r>
          </a:p>
          <a:p>
            <a:pPr algn="l">
              <a:lnSpc>
                <a:spcPct val="150000"/>
              </a:lnSpc>
            </a:pPr>
            <a:r>
              <a:rPr lang="en-US" b="0" i="0" dirty="0">
                <a:solidFill>
                  <a:srgbClr val="212121"/>
                </a:solidFill>
                <a:effectLst/>
                <a:latin typeface="+mn-lt"/>
              </a:rPr>
              <a:t>A </a:t>
            </a:r>
            <a:r>
              <a:rPr lang="en-US" b="1" i="0" dirty="0">
                <a:solidFill>
                  <a:srgbClr val="212121"/>
                </a:solidFill>
                <a:effectLst/>
                <a:highlight>
                  <a:srgbClr val="00FF00"/>
                </a:highlight>
                <a:latin typeface="+mn-lt"/>
              </a:rPr>
              <a:t>database cluster </a:t>
            </a:r>
            <a:r>
              <a:rPr lang="en-US" b="0" i="0" dirty="0">
                <a:solidFill>
                  <a:srgbClr val="212121"/>
                </a:solidFill>
                <a:effectLst/>
                <a:latin typeface="+mn-lt"/>
              </a:rPr>
              <a:t>will have at least two servers to replicate data and a backup routine to retrieve data.</a:t>
            </a:r>
          </a:p>
          <a:p>
            <a:pPr algn="l">
              <a:lnSpc>
                <a:spcPct val="150000"/>
              </a:lnSpc>
            </a:pPr>
            <a:r>
              <a:rPr lang="en-US" b="0" i="0" dirty="0">
                <a:solidFill>
                  <a:srgbClr val="212121"/>
                </a:solidFill>
                <a:effectLst/>
                <a:latin typeface="+mn-lt"/>
              </a:rPr>
              <a:t>Most BaaS providers use NoSQL databases on their technology stacks due to scaling flexibility, but there is a growing trend to use SQL databases like Postgres.</a:t>
            </a:r>
          </a:p>
          <a:p>
            <a:pPr algn="l">
              <a:lnSpc>
                <a:spcPct val="150000"/>
              </a:lnSpc>
            </a:pPr>
            <a:r>
              <a:rPr lang="en-US" b="0" i="0" dirty="0">
                <a:solidFill>
                  <a:srgbClr val="212121"/>
                </a:solidFill>
                <a:effectLst/>
                <a:latin typeface="+mn-lt"/>
              </a:rPr>
              <a:t>The </a:t>
            </a:r>
            <a:r>
              <a:rPr lang="en-US" b="1" i="0" dirty="0">
                <a:solidFill>
                  <a:srgbClr val="212121"/>
                </a:solidFill>
                <a:effectLst/>
                <a:latin typeface="+mn-lt"/>
              </a:rPr>
              <a:t>second layer</a:t>
            </a:r>
            <a:r>
              <a:rPr lang="en-US" b="0" i="0" dirty="0">
                <a:solidFill>
                  <a:srgbClr val="212121"/>
                </a:solidFill>
                <a:effectLst/>
                <a:latin typeface="+mn-lt"/>
              </a:rPr>
              <a:t> is the </a:t>
            </a:r>
            <a:r>
              <a:rPr lang="en-US" b="1" i="0" dirty="0">
                <a:solidFill>
                  <a:srgbClr val="212121"/>
                </a:solidFill>
                <a:effectLst/>
                <a:highlight>
                  <a:srgbClr val="00FF00"/>
                </a:highlight>
                <a:latin typeface="+mn-lt"/>
              </a:rPr>
              <a:t>application cluster</a:t>
            </a:r>
            <a:r>
              <a:rPr lang="en-US" b="1" i="0" dirty="0">
                <a:solidFill>
                  <a:srgbClr val="212121"/>
                </a:solidFill>
                <a:effectLst/>
                <a:latin typeface="+mn-lt"/>
              </a:rPr>
              <a:t> </a:t>
            </a:r>
            <a:r>
              <a:rPr lang="en-US" b="0" i="0" dirty="0">
                <a:solidFill>
                  <a:srgbClr val="212121"/>
                </a:solidFill>
                <a:effectLst/>
                <a:latin typeface="+mn-lt"/>
              </a:rPr>
              <a:t>and contains multiple servers to process requests. The quantity of servers fluctuates throughout the time of the day, and auto-scaling procedures are necessary to fulfill the group with the correct amount of servers.</a:t>
            </a:r>
          </a:p>
        </p:txBody>
      </p:sp>
      <p:sp>
        <p:nvSpPr>
          <p:cNvPr id="5" name="TextBox 9">
            <a:extLst>
              <a:ext uri="{FF2B5EF4-FFF2-40B4-BE49-F238E27FC236}">
                <a16:creationId xmlns:a16="http://schemas.microsoft.com/office/drawing/2014/main" id="{BD755883-FBB7-86BA-5C66-F04B2D273AFC}"/>
              </a:ext>
            </a:extLst>
          </p:cNvPr>
          <p:cNvSpPr txBox="1"/>
          <p:nvPr/>
        </p:nvSpPr>
        <p:spPr>
          <a:xfrm>
            <a:off x="0" y="3196564"/>
            <a:ext cx="12192000" cy="464871"/>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150000"/>
              </a:lnSpc>
            </a:pPr>
            <a:r>
              <a:rPr lang="en-US" b="0" i="0" dirty="0">
                <a:solidFill>
                  <a:srgbClr val="212121"/>
                </a:solidFill>
                <a:effectLst/>
                <a:latin typeface="+mj-lt"/>
              </a:rPr>
              <a:t>The </a:t>
            </a:r>
            <a:r>
              <a:rPr lang="en-US" b="1" i="0" dirty="0">
                <a:solidFill>
                  <a:srgbClr val="212121"/>
                </a:solidFill>
                <a:effectLst/>
                <a:latin typeface="+mj-lt"/>
              </a:rPr>
              <a:t>third layer </a:t>
            </a:r>
            <a:r>
              <a:rPr lang="en-US" b="0" i="0" dirty="0">
                <a:solidFill>
                  <a:srgbClr val="212121"/>
                </a:solidFill>
                <a:effectLst/>
                <a:latin typeface="+mj-lt"/>
              </a:rPr>
              <a:t>connects the application servers to the Internet, and it’s composed of </a:t>
            </a:r>
            <a:r>
              <a:rPr lang="en-US" b="1" i="0" dirty="0">
                <a:solidFill>
                  <a:srgbClr val="212121"/>
                </a:solidFill>
                <a:effectLst/>
                <a:highlight>
                  <a:srgbClr val="00FF00"/>
                </a:highlight>
                <a:latin typeface="+mj-lt"/>
              </a:rPr>
              <a:t>load balancers and CDNs</a:t>
            </a:r>
            <a:r>
              <a:rPr lang="en-US" b="0" i="0" dirty="0">
                <a:solidFill>
                  <a:srgbClr val="212121"/>
                </a:solidFill>
                <a:effectLst/>
                <a:latin typeface="+mj-lt"/>
              </a:rPr>
              <a:t>. </a:t>
            </a:r>
          </a:p>
        </p:txBody>
      </p:sp>
      <p:pic>
        <p:nvPicPr>
          <p:cNvPr id="7" name="Picture 6">
            <a:extLst>
              <a:ext uri="{FF2B5EF4-FFF2-40B4-BE49-F238E27FC236}">
                <a16:creationId xmlns:a16="http://schemas.microsoft.com/office/drawing/2014/main" id="{6645D670-E906-E346-7EAA-78DE4969E334}"/>
              </a:ext>
            </a:extLst>
          </p:cNvPr>
          <p:cNvPicPr>
            <a:picLocks noChangeAspect="1"/>
          </p:cNvPicPr>
          <p:nvPr/>
        </p:nvPicPr>
        <p:blipFill>
          <a:blip r:embed="rId3"/>
          <a:stretch>
            <a:fillRect/>
          </a:stretch>
        </p:blipFill>
        <p:spPr>
          <a:xfrm>
            <a:off x="2365441" y="3679958"/>
            <a:ext cx="4208613" cy="3178042"/>
          </a:xfrm>
          <a:prstGeom prst="rect">
            <a:avLst/>
          </a:prstGeom>
        </p:spPr>
      </p:pic>
    </p:spTree>
    <p:extLst>
      <p:ext uri="{BB962C8B-B14F-4D97-AF65-F5344CB8AC3E}">
        <p14:creationId xmlns:p14="http://schemas.microsoft.com/office/powerpoint/2010/main" val="20066770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CDBCFB4B-756F-7943-B28F-7A9ABF1CFC97}"/>
              </a:ext>
            </a:extLst>
          </p:cNvPr>
          <p:cNvSpPr txBox="1"/>
          <p:nvPr/>
        </p:nvSpPr>
        <p:spPr>
          <a:xfrm>
            <a:off x="0" y="730943"/>
            <a:ext cx="12098956" cy="5963427"/>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150000"/>
              </a:lnSpc>
            </a:pPr>
            <a:r>
              <a:rPr lang="en-US" sz="1600" b="0" i="0" dirty="0">
                <a:solidFill>
                  <a:srgbClr val="212121"/>
                </a:solidFill>
                <a:effectLst/>
                <a:latin typeface="+mn-lt"/>
              </a:rPr>
              <a:t>Imagine you would like to </a:t>
            </a:r>
            <a:r>
              <a:rPr lang="en-US" sz="1600" b="1" i="0" dirty="0">
                <a:solidFill>
                  <a:srgbClr val="212121"/>
                </a:solidFill>
                <a:effectLst/>
                <a:highlight>
                  <a:srgbClr val="00FFFF"/>
                </a:highlight>
                <a:latin typeface="+mn-lt"/>
              </a:rPr>
              <a:t>build a new software project </a:t>
            </a:r>
            <a:r>
              <a:rPr lang="en-US" sz="1600" b="0" i="0" dirty="0">
                <a:solidFill>
                  <a:srgbClr val="212121"/>
                </a:solidFill>
                <a:effectLst/>
                <a:latin typeface="+mn-lt"/>
              </a:rPr>
              <a:t>and that you will </a:t>
            </a:r>
            <a:r>
              <a:rPr lang="en-US" sz="1600" b="1" i="0" dirty="0">
                <a:solidFill>
                  <a:srgbClr val="212121"/>
                </a:solidFill>
                <a:effectLst/>
                <a:highlight>
                  <a:srgbClr val="FF0000"/>
                </a:highlight>
                <a:latin typeface="+mn-lt"/>
              </a:rPr>
              <a:t>not use a BaaS</a:t>
            </a:r>
            <a:r>
              <a:rPr lang="en-US" sz="1600" b="0" i="0" dirty="0">
                <a:solidFill>
                  <a:srgbClr val="212121"/>
                </a:solidFill>
                <a:effectLst/>
                <a:latin typeface="+mn-lt"/>
              </a:rPr>
              <a:t>. The first step before you start developing the backend side code is to </a:t>
            </a:r>
            <a:r>
              <a:rPr lang="en-US" sz="1600" b="1" i="0" dirty="0">
                <a:solidFill>
                  <a:srgbClr val="212121"/>
                </a:solidFill>
                <a:effectLst/>
                <a:highlight>
                  <a:srgbClr val="FFFF00"/>
                </a:highlight>
                <a:latin typeface="+mn-lt"/>
              </a:rPr>
              <a:t>set up the servers</a:t>
            </a:r>
            <a:r>
              <a:rPr lang="en-US" sz="1600" b="0" i="0" dirty="0">
                <a:solidFill>
                  <a:srgbClr val="212121"/>
                </a:solidFill>
                <a:effectLst/>
                <a:latin typeface="+mn-lt"/>
              </a:rPr>
              <a:t>. Here is how it will work:</a:t>
            </a:r>
          </a:p>
          <a:p>
            <a:pPr algn="l">
              <a:lnSpc>
                <a:spcPct val="150000"/>
              </a:lnSpc>
              <a:buFont typeface="Arial" panose="020B0604020202020204" pitchFamily="34" charset="0"/>
              <a:buChar char="•"/>
            </a:pPr>
            <a:r>
              <a:rPr lang="en-US" sz="1600" b="0" i="0" dirty="0">
                <a:solidFill>
                  <a:srgbClr val="212121"/>
                </a:solidFill>
                <a:effectLst/>
                <a:latin typeface="+mn-lt"/>
              </a:rPr>
              <a:t>Login on AWS or any other cloud.</a:t>
            </a:r>
          </a:p>
          <a:p>
            <a:pPr algn="l">
              <a:lnSpc>
                <a:spcPct val="150000"/>
              </a:lnSpc>
              <a:buFont typeface="Arial" panose="020B0604020202020204" pitchFamily="34" charset="0"/>
              <a:buChar char="•"/>
            </a:pPr>
            <a:r>
              <a:rPr lang="en-US" sz="1600" b="0" i="0" dirty="0">
                <a:solidFill>
                  <a:srgbClr val="212121"/>
                </a:solidFill>
                <a:effectLst/>
                <a:latin typeface="+mn-lt"/>
              </a:rPr>
              <a:t>Go to Instances</a:t>
            </a:r>
          </a:p>
          <a:p>
            <a:pPr algn="l">
              <a:lnSpc>
                <a:spcPct val="150000"/>
              </a:lnSpc>
              <a:buFont typeface="Arial" panose="020B0604020202020204" pitchFamily="34" charset="0"/>
              <a:buChar char="•"/>
            </a:pPr>
            <a:r>
              <a:rPr lang="en-US" sz="1600" b="0" i="0" dirty="0">
                <a:solidFill>
                  <a:srgbClr val="212121"/>
                </a:solidFill>
                <a:effectLst/>
                <a:latin typeface="+mn-lt"/>
              </a:rPr>
              <a:t>Launch Instance</a:t>
            </a:r>
          </a:p>
          <a:p>
            <a:pPr algn="l">
              <a:lnSpc>
                <a:spcPct val="150000"/>
              </a:lnSpc>
              <a:buFont typeface="Arial" panose="020B0604020202020204" pitchFamily="34" charset="0"/>
              <a:buChar char="•"/>
            </a:pPr>
            <a:r>
              <a:rPr lang="en-US" sz="1600" b="0" i="0" dirty="0">
                <a:solidFill>
                  <a:srgbClr val="212121"/>
                </a:solidFill>
                <a:effectLst/>
                <a:latin typeface="+mn-lt"/>
              </a:rPr>
              <a:t>Select the Operating System</a:t>
            </a:r>
          </a:p>
          <a:p>
            <a:pPr algn="l">
              <a:lnSpc>
                <a:spcPct val="150000"/>
              </a:lnSpc>
              <a:buFont typeface="Arial" panose="020B0604020202020204" pitchFamily="34" charset="0"/>
              <a:buChar char="•"/>
            </a:pPr>
            <a:r>
              <a:rPr lang="en-US" sz="1600" b="0" i="0" dirty="0">
                <a:solidFill>
                  <a:srgbClr val="212121"/>
                </a:solidFill>
                <a:effectLst/>
                <a:latin typeface="+mn-lt"/>
              </a:rPr>
              <a:t>Instance Size, Type</a:t>
            </a:r>
          </a:p>
          <a:p>
            <a:pPr algn="l">
              <a:lnSpc>
                <a:spcPct val="150000"/>
              </a:lnSpc>
              <a:buFont typeface="Arial" panose="020B0604020202020204" pitchFamily="34" charset="0"/>
              <a:buChar char="•"/>
            </a:pPr>
            <a:r>
              <a:rPr lang="en-US" sz="1600" b="0" i="0" dirty="0">
                <a:solidFill>
                  <a:srgbClr val="212121"/>
                </a:solidFill>
                <a:effectLst/>
                <a:latin typeface="+mn-lt"/>
              </a:rPr>
              <a:t>Configure Instance Details</a:t>
            </a:r>
          </a:p>
          <a:p>
            <a:pPr marL="742950" lvl="1" indent="-285750" algn="l">
              <a:lnSpc>
                <a:spcPct val="150000"/>
              </a:lnSpc>
              <a:buFont typeface="Arial" panose="020B0604020202020204" pitchFamily="34" charset="0"/>
              <a:buChar char="•"/>
            </a:pPr>
            <a:r>
              <a:rPr lang="en-US" sz="1600" b="0" i="0" dirty="0">
                <a:solidFill>
                  <a:srgbClr val="212121"/>
                </a:solidFill>
                <a:effectLst/>
                <a:latin typeface="+mn-lt"/>
              </a:rPr>
              <a:t>Number of instances ,Network, IP, Monitoring, Other settings like Auto Scaling, IAM, </a:t>
            </a:r>
            <a:r>
              <a:rPr lang="en-US" sz="1600" b="0" i="0" dirty="0" err="1">
                <a:solidFill>
                  <a:srgbClr val="212121"/>
                </a:solidFill>
                <a:effectLst/>
                <a:latin typeface="+mn-lt"/>
              </a:rPr>
              <a:t>etc</a:t>
            </a:r>
            <a:endParaRPr lang="en-US" sz="1600" b="0" i="0" dirty="0">
              <a:solidFill>
                <a:srgbClr val="212121"/>
              </a:solidFill>
              <a:effectLst/>
              <a:latin typeface="+mn-lt"/>
            </a:endParaRPr>
          </a:p>
          <a:p>
            <a:pPr algn="l">
              <a:lnSpc>
                <a:spcPct val="150000"/>
              </a:lnSpc>
              <a:buFont typeface="Arial" panose="020B0604020202020204" pitchFamily="34" charset="0"/>
              <a:buChar char="•"/>
            </a:pPr>
            <a:r>
              <a:rPr lang="en-US" sz="1600" b="0" i="0" dirty="0">
                <a:solidFill>
                  <a:srgbClr val="212121"/>
                </a:solidFill>
                <a:effectLst/>
                <a:latin typeface="+mn-lt"/>
              </a:rPr>
              <a:t>Add Storage</a:t>
            </a:r>
          </a:p>
          <a:p>
            <a:pPr algn="l">
              <a:lnSpc>
                <a:spcPct val="150000"/>
              </a:lnSpc>
              <a:buFont typeface="Arial" panose="020B0604020202020204" pitchFamily="34" charset="0"/>
              <a:buChar char="•"/>
            </a:pPr>
            <a:r>
              <a:rPr lang="en-US" sz="1600" b="0" i="0" dirty="0">
                <a:solidFill>
                  <a:srgbClr val="212121"/>
                </a:solidFill>
                <a:effectLst/>
                <a:latin typeface="+mn-lt"/>
              </a:rPr>
              <a:t>Security Settings</a:t>
            </a:r>
          </a:p>
          <a:p>
            <a:pPr algn="l">
              <a:lnSpc>
                <a:spcPct val="150000"/>
              </a:lnSpc>
            </a:pPr>
            <a:r>
              <a:rPr lang="en-US" sz="1600" b="0" i="0" dirty="0">
                <a:solidFill>
                  <a:srgbClr val="212121"/>
                </a:solidFill>
                <a:effectLst/>
                <a:latin typeface="+mn-lt"/>
              </a:rPr>
              <a:t>All right, your </a:t>
            </a:r>
            <a:r>
              <a:rPr lang="en-US" sz="1600" b="1" i="0" dirty="0">
                <a:solidFill>
                  <a:srgbClr val="212121"/>
                </a:solidFill>
                <a:effectLst/>
                <a:highlight>
                  <a:srgbClr val="FFFF00"/>
                </a:highlight>
                <a:latin typeface="+mn-lt"/>
              </a:rPr>
              <a:t>instance is up and running</a:t>
            </a:r>
            <a:r>
              <a:rPr lang="en-US" sz="1600" b="0" i="0" dirty="0">
                <a:solidFill>
                  <a:srgbClr val="212121"/>
                </a:solidFill>
                <a:effectLst/>
                <a:latin typeface="+mn-lt"/>
              </a:rPr>
              <a:t>, and now you can start coding! </a:t>
            </a:r>
            <a:r>
              <a:rPr lang="en-US" sz="1600" b="1" i="0" dirty="0">
                <a:solidFill>
                  <a:srgbClr val="212121"/>
                </a:solidFill>
                <a:effectLst/>
                <a:highlight>
                  <a:srgbClr val="FF0000"/>
                </a:highlight>
                <a:latin typeface="+mn-lt"/>
              </a:rPr>
              <a:t>Not really</a:t>
            </a:r>
            <a:r>
              <a:rPr lang="en-US" sz="1600" b="0" i="0" dirty="0">
                <a:solidFill>
                  <a:srgbClr val="212121"/>
                </a:solidFill>
                <a:effectLst/>
                <a:latin typeface="+mn-lt"/>
              </a:rPr>
              <a:t>! That is only the </a:t>
            </a:r>
            <a:r>
              <a:rPr lang="en-US" sz="1600" b="1" i="0" dirty="0">
                <a:solidFill>
                  <a:srgbClr val="212121"/>
                </a:solidFill>
                <a:effectLst/>
                <a:highlight>
                  <a:srgbClr val="00FFFF"/>
                </a:highlight>
                <a:latin typeface="+mn-lt"/>
              </a:rPr>
              <a:t>first step </a:t>
            </a:r>
            <a:r>
              <a:rPr lang="en-US" sz="1600" b="0" i="0" dirty="0">
                <a:solidFill>
                  <a:srgbClr val="212121"/>
                </a:solidFill>
                <a:effectLst/>
                <a:latin typeface="+mn-lt"/>
              </a:rPr>
              <a:t>of the process, and you will still need to </a:t>
            </a:r>
            <a:r>
              <a:rPr lang="en-US" sz="1600" b="1" i="0" dirty="0">
                <a:solidFill>
                  <a:srgbClr val="212121"/>
                </a:solidFill>
                <a:effectLst/>
                <a:highlight>
                  <a:srgbClr val="FFFF00"/>
                </a:highlight>
                <a:latin typeface="+mn-lt"/>
              </a:rPr>
              <a:t>install the web-server, database, framework, etc</a:t>
            </a:r>
            <a:r>
              <a:rPr lang="en-US" sz="1600" b="0" i="0" dirty="0">
                <a:solidFill>
                  <a:srgbClr val="212121"/>
                </a:solidFill>
                <a:effectLst/>
                <a:latin typeface="+mn-lt"/>
              </a:rPr>
              <a:t>.</a:t>
            </a:r>
          </a:p>
          <a:p>
            <a:pPr algn="l">
              <a:lnSpc>
                <a:spcPct val="150000"/>
              </a:lnSpc>
            </a:pPr>
            <a:r>
              <a:rPr lang="en-US" sz="1600" b="1" i="0" dirty="0">
                <a:solidFill>
                  <a:srgbClr val="212121"/>
                </a:solidFill>
                <a:effectLst/>
                <a:latin typeface="+mn-lt"/>
              </a:rPr>
              <a:t>After all that is done, you can start coding</a:t>
            </a:r>
            <a:r>
              <a:rPr lang="en-US" sz="1600" b="0" i="0" dirty="0">
                <a:solidFill>
                  <a:srgbClr val="212121"/>
                </a:solidFill>
                <a:effectLst/>
                <a:latin typeface="+mn-lt"/>
              </a:rPr>
              <a:t>. The </a:t>
            </a:r>
            <a:r>
              <a:rPr lang="en-US" sz="1600" b="1" i="0" dirty="0">
                <a:solidFill>
                  <a:srgbClr val="212121"/>
                </a:solidFill>
                <a:effectLst/>
                <a:latin typeface="+mn-lt"/>
              </a:rPr>
              <a:t>time</a:t>
            </a:r>
            <a:r>
              <a:rPr lang="en-US" sz="1600" b="0" i="0" dirty="0">
                <a:solidFill>
                  <a:srgbClr val="212121"/>
                </a:solidFill>
                <a:effectLst/>
                <a:latin typeface="+mn-lt"/>
              </a:rPr>
              <a:t> to perform this process can range from a </a:t>
            </a:r>
            <a:r>
              <a:rPr lang="en-US" sz="1600" b="1" i="0" dirty="0">
                <a:solidFill>
                  <a:srgbClr val="212121"/>
                </a:solidFill>
                <a:effectLst/>
                <a:highlight>
                  <a:srgbClr val="FF0000"/>
                </a:highlight>
                <a:latin typeface="+mn-lt"/>
              </a:rPr>
              <a:t>few hours </a:t>
            </a:r>
            <a:r>
              <a:rPr lang="en-US" sz="1600" b="0" i="0" dirty="0">
                <a:solidFill>
                  <a:srgbClr val="212121"/>
                </a:solidFill>
                <a:effectLst/>
                <a:latin typeface="+mn-lt"/>
              </a:rPr>
              <a:t>(for a small project with skilled backend developers) to more than a </a:t>
            </a:r>
            <a:r>
              <a:rPr lang="en-US" sz="1600" b="1" i="0" dirty="0">
                <a:solidFill>
                  <a:srgbClr val="212121"/>
                </a:solidFill>
                <a:effectLst/>
                <a:highlight>
                  <a:srgbClr val="FF0000"/>
                </a:highlight>
                <a:latin typeface="+mn-lt"/>
              </a:rPr>
              <a:t>day for large environments</a:t>
            </a:r>
            <a:r>
              <a:rPr lang="en-US" sz="1600" b="0" i="0" dirty="0">
                <a:solidFill>
                  <a:srgbClr val="212121"/>
                </a:solidFill>
                <a:effectLst/>
                <a:latin typeface="+mn-lt"/>
              </a:rPr>
              <a:t>. </a:t>
            </a:r>
          </a:p>
          <a:p>
            <a:pPr algn="l">
              <a:lnSpc>
                <a:spcPct val="150000"/>
              </a:lnSpc>
            </a:pPr>
            <a:r>
              <a:rPr lang="en-US" sz="1600" b="0" i="0" dirty="0">
                <a:solidFill>
                  <a:srgbClr val="212121"/>
                </a:solidFill>
                <a:effectLst/>
                <a:latin typeface="+mn-lt"/>
              </a:rPr>
              <a:t>This same process using a </a:t>
            </a:r>
            <a:r>
              <a:rPr lang="en-US" sz="1600" b="1" i="0" dirty="0">
                <a:solidFill>
                  <a:srgbClr val="212121"/>
                </a:solidFill>
                <a:effectLst/>
                <a:highlight>
                  <a:srgbClr val="00FF00"/>
                </a:highlight>
                <a:latin typeface="+mn-lt"/>
              </a:rPr>
              <a:t>backend as a service will be done with a few clicks and take no more than a few minutes</a:t>
            </a:r>
            <a:r>
              <a:rPr lang="en-US" sz="1600" b="0" i="0" dirty="0">
                <a:solidFill>
                  <a:srgbClr val="212121"/>
                </a:solidFill>
                <a:effectLst/>
                <a:latin typeface="+mn-lt"/>
              </a:rPr>
              <a:t>.</a:t>
            </a:r>
          </a:p>
        </p:txBody>
      </p:sp>
      <p:sp>
        <p:nvSpPr>
          <p:cNvPr id="3" name="Content Placeholder 2">
            <a:extLst>
              <a:ext uri="{FF2B5EF4-FFF2-40B4-BE49-F238E27FC236}">
                <a16:creationId xmlns:a16="http://schemas.microsoft.com/office/drawing/2014/main" id="{1EB60973-608C-711D-7181-A6E1CE826FA5}"/>
              </a:ext>
            </a:extLst>
          </p:cNvPr>
          <p:cNvSpPr>
            <a:spLocks noGrp="1"/>
          </p:cNvSpPr>
          <p:nvPr/>
        </p:nvSpPr>
        <p:spPr bwMode="auto">
          <a:xfrm>
            <a:off x="93044" y="239428"/>
            <a:ext cx="339009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0" indent="-342900" algn="l" rtl="0" eaLnBrk="0" fontAlgn="base" hangingPunct="0">
              <a:lnSpc>
                <a:spcPts val="3600"/>
              </a:lnSpc>
              <a:spcBef>
                <a:spcPts val="0"/>
              </a:spcBef>
              <a:spcAft>
                <a:spcPct val="0"/>
              </a:spcAft>
              <a:buFont typeface="Arial" panose="020B0604020202020204" pitchFamily="34" charset="0"/>
              <a:buNone/>
              <a:defRPr sz="3600" b="1" kern="1200" spc="-150" baseline="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defRPr/>
            </a:pPr>
            <a:r>
              <a:rPr lang="en-IN" dirty="0"/>
              <a:t>BaaS vs IaaS</a:t>
            </a:r>
          </a:p>
        </p:txBody>
      </p:sp>
    </p:spTree>
    <p:extLst>
      <p:ext uri="{BB962C8B-B14F-4D97-AF65-F5344CB8AC3E}">
        <p14:creationId xmlns:p14="http://schemas.microsoft.com/office/powerpoint/2010/main" val="26437260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9ADBF6-81F0-4DEC-BF4A-5A8DE2F0B4C4}"/>
              </a:ext>
            </a:extLst>
          </p:cNvPr>
          <p:cNvPicPr>
            <a:picLocks noChangeAspect="1"/>
          </p:cNvPicPr>
          <p:nvPr/>
        </p:nvPicPr>
        <p:blipFill>
          <a:blip r:embed="rId2"/>
          <a:stretch>
            <a:fillRect/>
          </a:stretch>
        </p:blipFill>
        <p:spPr>
          <a:xfrm>
            <a:off x="0" y="0"/>
            <a:ext cx="4581625" cy="5332396"/>
          </a:xfrm>
          <a:prstGeom prst="rect">
            <a:avLst/>
          </a:prstGeom>
        </p:spPr>
      </p:pic>
      <p:pic>
        <p:nvPicPr>
          <p:cNvPr id="5" name="Picture 4">
            <a:extLst>
              <a:ext uri="{FF2B5EF4-FFF2-40B4-BE49-F238E27FC236}">
                <a16:creationId xmlns:a16="http://schemas.microsoft.com/office/drawing/2014/main" id="{1684951B-E6AA-D196-5764-2E3F1B802541}"/>
              </a:ext>
            </a:extLst>
          </p:cNvPr>
          <p:cNvPicPr>
            <a:picLocks noChangeAspect="1"/>
          </p:cNvPicPr>
          <p:nvPr/>
        </p:nvPicPr>
        <p:blipFill>
          <a:blip r:embed="rId3"/>
          <a:stretch>
            <a:fillRect/>
          </a:stretch>
        </p:blipFill>
        <p:spPr>
          <a:xfrm>
            <a:off x="5136539" y="0"/>
            <a:ext cx="5768884" cy="6858000"/>
          </a:xfrm>
          <a:prstGeom prst="rect">
            <a:avLst/>
          </a:prstGeom>
        </p:spPr>
      </p:pic>
    </p:spTree>
    <p:extLst>
      <p:ext uri="{BB962C8B-B14F-4D97-AF65-F5344CB8AC3E}">
        <p14:creationId xmlns:p14="http://schemas.microsoft.com/office/powerpoint/2010/main" val="37179727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A724D0-DD5C-F3D9-65D7-5B55B5DE84EF}"/>
              </a:ext>
            </a:extLst>
          </p:cNvPr>
          <p:cNvPicPr>
            <a:picLocks noChangeAspect="1"/>
          </p:cNvPicPr>
          <p:nvPr/>
        </p:nvPicPr>
        <p:blipFill>
          <a:blip r:embed="rId2"/>
          <a:stretch>
            <a:fillRect/>
          </a:stretch>
        </p:blipFill>
        <p:spPr>
          <a:xfrm>
            <a:off x="0" y="0"/>
            <a:ext cx="10106526" cy="6639656"/>
          </a:xfrm>
          <a:prstGeom prst="rect">
            <a:avLst/>
          </a:prstGeom>
        </p:spPr>
      </p:pic>
    </p:spTree>
    <p:extLst>
      <p:ext uri="{BB962C8B-B14F-4D97-AF65-F5344CB8AC3E}">
        <p14:creationId xmlns:p14="http://schemas.microsoft.com/office/powerpoint/2010/main" val="5790278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F463AC-85AF-8DEE-5B4D-B40DD8DB3307}"/>
              </a:ext>
            </a:extLst>
          </p:cNvPr>
          <p:cNvPicPr>
            <a:picLocks noChangeAspect="1"/>
          </p:cNvPicPr>
          <p:nvPr/>
        </p:nvPicPr>
        <p:blipFill>
          <a:blip r:embed="rId2"/>
          <a:stretch>
            <a:fillRect/>
          </a:stretch>
        </p:blipFill>
        <p:spPr>
          <a:xfrm>
            <a:off x="227902" y="558265"/>
            <a:ext cx="11736196" cy="4887568"/>
          </a:xfrm>
          <a:prstGeom prst="rect">
            <a:avLst/>
          </a:prstGeom>
        </p:spPr>
      </p:pic>
    </p:spTree>
    <p:extLst>
      <p:ext uri="{BB962C8B-B14F-4D97-AF65-F5344CB8AC3E}">
        <p14:creationId xmlns:p14="http://schemas.microsoft.com/office/powerpoint/2010/main" val="22233908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11D71E-A1AB-945E-F881-468BA214A923}"/>
              </a:ext>
            </a:extLst>
          </p:cNvPr>
          <p:cNvPicPr>
            <a:picLocks noChangeAspect="1"/>
          </p:cNvPicPr>
          <p:nvPr/>
        </p:nvPicPr>
        <p:blipFill>
          <a:blip r:embed="rId2"/>
          <a:stretch>
            <a:fillRect/>
          </a:stretch>
        </p:blipFill>
        <p:spPr>
          <a:xfrm>
            <a:off x="702644" y="480084"/>
            <a:ext cx="10424160" cy="6246538"/>
          </a:xfrm>
          <a:prstGeom prst="rect">
            <a:avLst/>
          </a:prstGeom>
        </p:spPr>
      </p:pic>
    </p:spTree>
    <p:extLst>
      <p:ext uri="{BB962C8B-B14F-4D97-AF65-F5344CB8AC3E}">
        <p14:creationId xmlns:p14="http://schemas.microsoft.com/office/powerpoint/2010/main" val="1701564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4907CA-3F82-F4F9-2A12-973013459669}"/>
              </a:ext>
            </a:extLst>
          </p:cNvPr>
          <p:cNvPicPr>
            <a:picLocks noChangeAspect="1"/>
          </p:cNvPicPr>
          <p:nvPr/>
        </p:nvPicPr>
        <p:blipFill>
          <a:blip r:embed="rId2"/>
          <a:stretch>
            <a:fillRect/>
          </a:stretch>
        </p:blipFill>
        <p:spPr>
          <a:xfrm>
            <a:off x="0" y="76807"/>
            <a:ext cx="4273770" cy="3689540"/>
          </a:xfrm>
          <a:prstGeom prst="rect">
            <a:avLst/>
          </a:prstGeom>
        </p:spPr>
      </p:pic>
      <p:pic>
        <p:nvPicPr>
          <p:cNvPr id="9" name="Picture 8">
            <a:extLst>
              <a:ext uri="{FF2B5EF4-FFF2-40B4-BE49-F238E27FC236}">
                <a16:creationId xmlns:a16="http://schemas.microsoft.com/office/drawing/2014/main" id="{28021E34-F9ED-E061-7F51-CF002DA0E3FE}"/>
              </a:ext>
            </a:extLst>
          </p:cNvPr>
          <p:cNvPicPr>
            <a:picLocks noChangeAspect="1"/>
          </p:cNvPicPr>
          <p:nvPr/>
        </p:nvPicPr>
        <p:blipFill>
          <a:blip r:embed="rId3"/>
          <a:stretch>
            <a:fillRect/>
          </a:stretch>
        </p:blipFill>
        <p:spPr>
          <a:xfrm>
            <a:off x="0" y="3766347"/>
            <a:ext cx="6756747" cy="2870348"/>
          </a:xfrm>
          <a:prstGeom prst="rect">
            <a:avLst/>
          </a:prstGeom>
        </p:spPr>
      </p:pic>
      <p:pic>
        <p:nvPicPr>
          <p:cNvPr id="11" name="Picture 10">
            <a:extLst>
              <a:ext uri="{FF2B5EF4-FFF2-40B4-BE49-F238E27FC236}">
                <a16:creationId xmlns:a16="http://schemas.microsoft.com/office/drawing/2014/main" id="{2854DE5B-BB26-0E9F-8257-9157C613839D}"/>
              </a:ext>
            </a:extLst>
          </p:cNvPr>
          <p:cNvPicPr>
            <a:picLocks noChangeAspect="1"/>
          </p:cNvPicPr>
          <p:nvPr/>
        </p:nvPicPr>
        <p:blipFill>
          <a:blip r:embed="rId4"/>
          <a:stretch>
            <a:fillRect/>
          </a:stretch>
        </p:blipFill>
        <p:spPr>
          <a:xfrm>
            <a:off x="7660465" y="-44805"/>
            <a:ext cx="4051508" cy="3695890"/>
          </a:xfrm>
          <a:prstGeom prst="rect">
            <a:avLst/>
          </a:prstGeom>
        </p:spPr>
      </p:pic>
      <p:pic>
        <p:nvPicPr>
          <p:cNvPr id="13" name="Picture 12">
            <a:extLst>
              <a:ext uri="{FF2B5EF4-FFF2-40B4-BE49-F238E27FC236}">
                <a16:creationId xmlns:a16="http://schemas.microsoft.com/office/drawing/2014/main" id="{757E90F9-0FD5-8BF7-48B4-E536FC22D2FC}"/>
              </a:ext>
            </a:extLst>
          </p:cNvPr>
          <p:cNvPicPr>
            <a:picLocks noChangeAspect="1"/>
          </p:cNvPicPr>
          <p:nvPr/>
        </p:nvPicPr>
        <p:blipFill>
          <a:blip r:embed="rId5"/>
          <a:stretch>
            <a:fillRect/>
          </a:stretch>
        </p:blipFill>
        <p:spPr>
          <a:xfrm>
            <a:off x="7933529" y="3651085"/>
            <a:ext cx="3505380" cy="3206915"/>
          </a:xfrm>
          <a:prstGeom prst="rect">
            <a:avLst/>
          </a:prstGeom>
        </p:spPr>
      </p:pic>
    </p:spTree>
    <p:extLst>
      <p:ext uri="{BB962C8B-B14F-4D97-AF65-F5344CB8AC3E}">
        <p14:creationId xmlns:p14="http://schemas.microsoft.com/office/powerpoint/2010/main" val="38502753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6E03B3-CBFC-7188-6876-46969D53B6A8}"/>
              </a:ext>
            </a:extLst>
          </p:cNvPr>
          <p:cNvPicPr>
            <a:picLocks noChangeAspect="1"/>
          </p:cNvPicPr>
          <p:nvPr/>
        </p:nvPicPr>
        <p:blipFill>
          <a:blip r:embed="rId2"/>
          <a:stretch>
            <a:fillRect/>
          </a:stretch>
        </p:blipFill>
        <p:spPr>
          <a:xfrm>
            <a:off x="797293" y="112777"/>
            <a:ext cx="10281386" cy="6692480"/>
          </a:xfrm>
          <a:prstGeom prst="rect">
            <a:avLst/>
          </a:prstGeom>
        </p:spPr>
      </p:pic>
    </p:spTree>
    <p:extLst>
      <p:ext uri="{BB962C8B-B14F-4D97-AF65-F5344CB8AC3E}">
        <p14:creationId xmlns:p14="http://schemas.microsoft.com/office/powerpoint/2010/main" val="13143950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B60973-608C-711D-7181-A6E1CE826FA5}"/>
              </a:ext>
            </a:extLst>
          </p:cNvPr>
          <p:cNvSpPr>
            <a:spLocks noGrp="1"/>
          </p:cNvSpPr>
          <p:nvPr/>
        </p:nvSpPr>
        <p:spPr bwMode="auto">
          <a:xfrm>
            <a:off x="3376462" y="-135957"/>
            <a:ext cx="6324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0" indent="-342900" algn="l" rtl="0" eaLnBrk="0" fontAlgn="base" hangingPunct="0">
              <a:lnSpc>
                <a:spcPts val="3600"/>
              </a:lnSpc>
              <a:spcBef>
                <a:spcPts val="0"/>
              </a:spcBef>
              <a:spcAft>
                <a:spcPct val="0"/>
              </a:spcAft>
              <a:buFont typeface="Arial" panose="020B0604020202020204" pitchFamily="34" charset="0"/>
              <a:buNone/>
              <a:defRPr sz="3600" b="1" kern="1200" spc="-150" baseline="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defRPr/>
            </a:pPr>
            <a:r>
              <a:rPr lang="en-IN" sz="2400" dirty="0"/>
              <a:t>Serverless Disadvantages </a:t>
            </a:r>
          </a:p>
        </p:txBody>
      </p:sp>
      <p:sp>
        <p:nvSpPr>
          <p:cNvPr id="5" name="Content Placeholder 4">
            <a:extLst>
              <a:ext uri="{FF2B5EF4-FFF2-40B4-BE49-F238E27FC236}">
                <a16:creationId xmlns:a16="http://schemas.microsoft.com/office/drawing/2014/main" id="{703A21A8-5D87-D153-0BE5-E9318AF0A13F}"/>
              </a:ext>
            </a:extLst>
          </p:cNvPr>
          <p:cNvSpPr>
            <a:spLocks noGrp="1"/>
          </p:cNvSpPr>
          <p:nvPr/>
        </p:nvSpPr>
        <p:spPr bwMode="auto">
          <a:xfrm>
            <a:off x="0" y="318806"/>
            <a:ext cx="12192000" cy="2809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nSpc>
                <a:spcPct val="150000"/>
              </a:lnSpc>
              <a:buNone/>
            </a:pPr>
            <a:endParaRPr lang="en-US" sz="1600" b="1" i="0" dirty="0">
              <a:solidFill>
                <a:srgbClr val="3B3D3F"/>
              </a:solidFill>
              <a:effectLst/>
              <a:latin typeface="+mn-lt"/>
            </a:endParaRPr>
          </a:p>
          <a:p>
            <a:pPr marL="0" indent="0">
              <a:lnSpc>
                <a:spcPct val="150000"/>
              </a:lnSpc>
              <a:buNone/>
            </a:pPr>
            <a:r>
              <a:rPr lang="en-US" sz="1600" b="1" i="0" dirty="0">
                <a:solidFill>
                  <a:srgbClr val="3B3D3F"/>
                </a:solidFill>
                <a:effectLst/>
                <a:latin typeface="+mn-lt"/>
              </a:rPr>
              <a:t>1. Not suitable for long term tasks:</a:t>
            </a:r>
            <a:br>
              <a:rPr lang="en-US" sz="1600" b="0" i="0" dirty="0">
                <a:solidFill>
                  <a:srgbClr val="3B3D3F"/>
                </a:solidFill>
                <a:effectLst/>
                <a:latin typeface="+mn-lt"/>
              </a:rPr>
            </a:br>
            <a:r>
              <a:rPr lang="en-US" sz="1600" b="0" i="0" dirty="0">
                <a:solidFill>
                  <a:srgbClr val="3B3D3F"/>
                </a:solidFill>
                <a:effectLst/>
                <a:latin typeface="+mn-lt"/>
              </a:rPr>
              <a:t>Serverless are a good option for short term or real time tasks. If a task takes longer time to complete then the company might end up paying more for compute time. For example, if a large file has to be uploaded that takes more time then it will require additional functions till it’s complete and the developer ends up paying more for that.</a:t>
            </a:r>
          </a:p>
          <a:p>
            <a:pPr marL="0" indent="0">
              <a:lnSpc>
                <a:spcPct val="150000"/>
              </a:lnSpc>
              <a:buNone/>
            </a:pPr>
            <a:endParaRPr lang="en-US" sz="1600" b="1" i="0" dirty="0">
              <a:solidFill>
                <a:srgbClr val="3B3D3F"/>
              </a:solidFill>
              <a:effectLst/>
              <a:latin typeface="+mn-lt"/>
            </a:endParaRPr>
          </a:p>
          <a:p>
            <a:pPr marL="0" indent="0">
              <a:lnSpc>
                <a:spcPct val="150000"/>
              </a:lnSpc>
              <a:buNone/>
            </a:pPr>
            <a:r>
              <a:rPr lang="en-US" sz="1600" b="1" i="0" dirty="0">
                <a:solidFill>
                  <a:srgbClr val="3B3D3F"/>
                </a:solidFill>
                <a:effectLst/>
                <a:latin typeface="+mn-lt"/>
              </a:rPr>
              <a:t>                        2. High non-performance penalty:</a:t>
            </a:r>
            <a:br>
              <a:rPr lang="en-US" sz="1600" b="0" i="0" dirty="0">
                <a:solidFill>
                  <a:srgbClr val="3B3D3F"/>
                </a:solidFill>
                <a:effectLst/>
                <a:latin typeface="+mn-lt"/>
              </a:rPr>
            </a:br>
            <a:r>
              <a:rPr lang="en-US" sz="1600" b="0" i="0" dirty="0">
                <a:solidFill>
                  <a:srgbClr val="3B3D3F"/>
                </a:solidFill>
                <a:effectLst/>
                <a:latin typeface="+mn-lt"/>
              </a:rPr>
              <a:t>A business pays for what they use, but if they end up not using these functions then there will be a high non-performance penalty. These functions may suffer from cold start penalty as well and can be very slow when used after a certain period of time.</a:t>
            </a:r>
          </a:p>
          <a:p>
            <a:pPr>
              <a:lnSpc>
                <a:spcPct val="150000"/>
              </a:lnSpc>
            </a:pPr>
            <a:endParaRPr lang="en-US" sz="1600" dirty="0"/>
          </a:p>
        </p:txBody>
      </p:sp>
      <p:sp>
        <p:nvSpPr>
          <p:cNvPr id="6" name="Content Placeholder 3">
            <a:extLst>
              <a:ext uri="{FF2B5EF4-FFF2-40B4-BE49-F238E27FC236}">
                <a16:creationId xmlns:a16="http://schemas.microsoft.com/office/drawing/2014/main" id="{FCF69A6C-F485-67AA-E14F-1681DC335362}"/>
              </a:ext>
            </a:extLst>
          </p:cNvPr>
          <p:cNvSpPr>
            <a:spLocks noGrp="1"/>
          </p:cNvSpPr>
          <p:nvPr/>
        </p:nvSpPr>
        <p:spPr bwMode="auto">
          <a:xfrm>
            <a:off x="1" y="3336839"/>
            <a:ext cx="12191999" cy="509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nSpc>
                <a:spcPct val="150000"/>
              </a:lnSpc>
              <a:buNone/>
            </a:pPr>
            <a:endParaRPr lang="en-US" sz="1600" b="1" i="0" dirty="0">
              <a:solidFill>
                <a:srgbClr val="3B3D3F"/>
              </a:solidFill>
              <a:effectLst/>
              <a:latin typeface="+mn-lt"/>
            </a:endParaRPr>
          </a:p>
          <a:p>
            <a:pPr marL="0" indent="0">
              <a:lnSpc>
                <a:spcPct val="150000"/>
              </a:lnSpc>
              <a:buNone/>
            </a:pPr>
            <a:r>
              <a:rPr lang="en-US" sz="1600" b="1" i="0" dirty="0">
                <a:solidFill>
                  <a:srgbClr val="3B3D3F"/>
                </a:solidFill>
                <a:effectLst/>
                <a:latin typeface="+mn-lt"/>
              </a:rPr>
              <a:t>3. Vendors lock in:</a:t>
            </a:r>
            <a:br>
              <a:rPr lang="en-US" sz="1600" b="0" i="0" dirty="0">
                <a:solidFill>
                  <a:srgbClr val="3B3D3F"/>
                </a:solidFill>
                <a:effectLst/>
                <a:latin typeface="+mn-lt"/>
              </a:rPr>
            </a:br>
            <a:r>
              <a:rPr lang="en-US" sz="1600" b="0" i="0" dirty="0">
                <a:solidFill>
                  <a:srgbClr val="3B3D3F"/>
                </a:solidFill>
                <a:effectLst/>
                <a:latin typeface="+mn-lt"/>
              </a:rPr>
              <a:t>When a business depends on a vendor for all its backend services for a web application, it ends up losing control over their hardware, updates and run times. If they want to switch then it gets very difficult. A business or developer has to re-engineer if they wish to switch to another service provider.</a:t>
            </a:r>
          </a:p>
          <a:p>
            <a:pPr marL="0" indent="0">
              <a:lnSpc>
                <a:spcPct val="150000"/>
              </a:lnSpc>
              <a:buNone/>
            </a:pPr>
            <a:r>
              <a:rPr lang="en-US" sz="1600" b="1" i="0" dirty="0">
                <a:solidFill>
                  <a:srgbClr val="3B3D3F"/>
                </a:solidFill>
                <a:effectLst/>
                <a:latin typeface="+mn-lt"/>
              </a:rPr>
              <a:t>                 4. Security concerns:</a:t>
            </a:r>
            <a:br>
              <a:rPr lang="en-US" sz="1600" b="0" i="0" dirty="0">
                <a:solidFill>
                  <a:srgbClr val="3B3D3F"/>
                </a:solidFill>
                <a:effectLst/>
                <a:latin typeface="+mn-lt"/>
              </a:rPr>
            </a:br>
            <a:r>
              <a:rPr lang="en-US" sz="1600" b="0" i="0" dirty="0">
                <a:solidFill>
                  <a:srgbClr val="3B3D3F"/>
                </a:solidFill>
                <a:effectLst/>
                <a:latin typeface="+mn-lt"/>
              </a:rPr>
              <a:t>New security concerns are introduced when a vendor provides servers to a business. This can be a huge problem if the application contains personal or sensitive information like credit card details. This happens because companies are not given their own physical servers, vendors will be running code for many customers on a single server.</a:t>
            </a:r>
          </a:p>
          <a:p>
            <a:pPr>
              <a:lnSpc>
                <a:spcPct val="150000"/>
              </a:lnSpc>
            </a:pPr>
            <a:endParaRPr lang="en-US" sz="1600" dirty="0">
              <a:latin typeface="+mn-lt"/>
            </a:endParaRPr>
          </a:p>
        </p:txBody>
      </p:sp>
    </p:spTree>
    <p:extLst>
      <p:ext uri="{BB962C8B-B14F-4D97-AF65-F5344CB8AC3E}">
        <p14:creationId xmlns:p14="http://schemas.microsoft.com/office/powerpoint/2010/main" val="34933019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CA89F8-0551-35E4-F58A-D2BB51EC1FFE}"/>
              </a:ext>
            </a:extLst>
          </p:cNvPr>
          <p:cNvPicPr>
            <a:picLocks noChangeAspect="1"/>
          </p:cNvPicPr>
          <p:nvPr/>
        </p:nvPicPr>
        <p:blipFill>
          <a:blip r:embed="rId2"/>
          <a:stretch>
            <a:fillRect/>
          </a:stretch>
        </p:blipFill>
        <p:spPr>
          <a:xfrm>
            <a:off x="-1" y="75904"/>
            <a:ext cx="5006641" cy="5323869"/>
          </a:xfrm>
          <a:prstGeom prst="rect">
            <a:avLst/>
          </a:prstGeom>
        </p:spPr>
      </p:pic>
      <p:pic>
        <p:nvPicPr>
          <p:cNvPr id="5" name="Picture 4">
            <a:extLst>
              <a:ext uri="{FF2B5EF4-FFF2-40B4-BE49-F238E27FC236}">
                <a16:creationId xmlns:a16="http://schemas.microsoft.com/office/drawing/2014/main" id="{86CC596A-9248-5C21-9DA9-D0917470E92E}"/>
              </a:ext>
            </a:extLst>
          </p:cNvPr>
          <p:cNvPicPr>
            <a:picLocks noChangeAspect="1"/>
          </p:cNvPicPr>
          <p:nvPr/>
        </p:nvPicPr>
        <p:blipFill>
          <a:blip r:embed="rId3"/>
          <a:stretch>
            <a:fillRect/>
          </a:stretch>
        </p:blipFill>
        <p:spPr>
          <a:xfrm>
            <a:off x="8395193" y="321836"/>
            <a:ext cx="1600282" cy="342918"/>
          </a:xfrm>
          <a:prstGeom prst="rect">
            <a:avLst/>
          </a:prstGeom>
        </p:spPr>
      </p:pic>
      <p:sp>
        <p:nvSpPr>
          <p:cNvPr id="6" name="Content Placeholder 1">
            <a:extLst>
              <a:ext uri="{FF2B5EF4-FFF2-40B4-BE49-F238E27FC236}">
                <a16:creationId xmlns:a16="http://schemas.microsoft.com/office/drawing/2014/main" id="{7070002E-417C-5D65-0F67-FCD7759ECDBA}"/>
              </a:ext>
            </a:extLst>
          </p:cNvPr>
          <p:cNvSpPr>
            <a:spLocks noGrp="1"/>
          </p:cNvSpPr>
          <p:nvPr/>
        </p:nvSpPr>
        <p:spPr bwMode="auto">
          <a:xfrm>
            <a:off x="6220326" y="724912"/>
            <a:ext cx="5334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nSpc>
                <a:spcPct val="150000"/>
              </a:lnSpc>
              <a:buNone/>
            </a:pPr>
            <a:r>
              <a:rPr lang="en-US" sz="1600" dirty="0">
                <a:latin typeface="+mn-lt"/>
              </a:rPr>
              <a:t>The approach of building an application out of a set of modular components is known as microservice architecture. </a:t>
            </a:r>
          </a:p>
          <a:p>
            <a:pPr marL="0" indent="0">
              <a:lnSpc>
                <a:spcPct val="150000"/>
              </a:lnSpc>
              <a:buNone/>
            </a:pPr>
            <a:r>
              <a:rPr lang="en-US" sz="1600" dirty="0">
                <a:latin typeface="+mn-lt"/>
              </a:rPr>
              <a:t>Dividing an application into microservices is appealing to developers because it means they can create and modify small pieces of code which can be easily implemented into their codebases. </a:t>
            </a:r>
          </a:p>
          <a:p>
            <a:pPr marL="0" indent="0">
              <a:lnSpc>
                <a:spcPct val="150000"/>
              </a:lnSpc>
              <a:buNone/>
            </a:pPr>
            <a:r>
              <a:rPr lang="en-US" sz="1600" dirty="0">
                <a:latin typeface="+mn-lt"/>
              </a:rPr>
              <a:t>This is in contrast to monolithic architecture, in which all the code is interwoven into one large system. </a:t>
            </a:r>
          </a:p>
          <a:p>
            <a:pPr marL="0" indent="0">
              <a:lnSpc>
                <a:spcPct val="150000"/>
              </a:lnSpc>
              <a:buNone/>
            </a:pPr>
            <a:r>
              <a:rPr lang="en-US" sz="1600" dirty="0">
                <a:latin typeface="+mn-lt"/>
              </a:rPr>
              <a:t>With large monolithic systems, even a minor changes to the application requires a hefty deploy process. </a:t>
            </a:r>
          </a:p>
          <a:p>
            <a:pPr marL="0" indent="0">
              <a:lnSpc>
                <a:spcPct val="150000"/>
              </a:lnSpc>
              <a:buNone/>
            </a:pPr>
            <a:r>
              <a:rPr lang="en-US" sz="1600" dirty="0" err="1">
                <a:latin typeface="+mn-lt"/>
              </a:rPr>
              <a:t>FaaS</a:t>
            </a:r>
            <a:r>
              <a:rPr lang="en-US" sz="1600" dirty="0">
                <a:latin typeface="+mn-lt"/>
              </a:rPr>
              <a:t> eliminates this deploy complexity. Using serverless code like </a:t>
            </a:r>
            <a:r>
              <a:rPr lang="en-US" sz="1600" dirty="0" err="1">
                <a:latin typeface="+mn-lt"/>
              </a:rPr>
              <a:t>FaaS</a:t>
            </a:r>
            <a:r>
              <a:rPr lang="en-US" sz="1600" dirty="0">
                <a:latin typeface="+mn-lt"/>
              </a:rPr>
              <a:t>, web developers can focus on writing application code, while the serverless provider takes care of server allocation and backend services.</a:t>
            </a:r>
          </a:p>
        </p:txBody>
      </p:sp>
      <p:pic>
        <p:nvPicPr>
          <p:cNvPr id="2050" name="Picture 2">
            <a:extLst>
              <a:ext uri="{FF2B5EF4-FFF2-40B4-BE49-F238E27FC236}">
                <a16:creationId xmlns:a16="http://schemas.microsoft.com/office/drawing/2014/main" id="{8ECF4391-7C1C-C900-B6C8-90267FDDB1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2753" y="2836996"/>
            <a:ext cx="1504950" cy="364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1605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C7C158-43F8-449C-CE75-322CE0F0FA06}"/>
              </a:ext>
            </a:extLst>
          </p:cNvPr>
          <p:cNvPicPr>
            <a:picLocks noChangeAspect="1"/>
          </p:cNvPicPr>
          <p:nvPr/>
        </p:nvPicPr>
        <p:blipFill>
          <a:blip r:embed="rId2"/>
          <a:stretch>
            <a:fillRect/>
          </a:stretch>
        </p:blipFill>
        <p:spPr>
          <a:xfrm>
            <a:off x="423512" y="67376"/>
            <a:ext cx="10308656" cy="6790623"/>
          </a:xfrm>
          <a:prstGeom prst="rect">
            <a:avLst/>
          </a:prstGeom>
        </p:spPr>
      </p:pic>
    </p:spTree>
    <p:extLst>
      <p:ext uri="{BB962C8B-B14F-4D97-AF65-F5344CB8AC3E}">
        <p14:creationId xmlns:p14="http://schemas.microsoft.com/office/powerpoint/2010/main" val="40349843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756EF5-E989-2582-14B8-17D21E56686A}"/>
              </a:ext>
            </a:extLst>
          </p:cNvPr>
          <p:cNvPicPr>
            <a:picLocks noChangeAspect="1"/>
          </p:cNvPicPr>
          <p:nvPr/>
        </p:nvPicPr>
        <p:blipFill>
          <a:blip r:embed="rId2"/>
          <a:stretch>
            <a:fillRect/>
          </a:stretch>
        </p:blipFill>
        <p:spPr>
          <a:xfrm>
            <a:off x="-1" y="217988"/>
            <a:ext cx="9134375" cy="2948724"/>
          </a:xfrm>
          <a:prstGeom prst="rect">
            <a:avLst/>
          </a:prstGeom>
        </p:spPr>
      </p:pic>
      <p:pic>
        <p:nvPicPr>
          <p:cNvPr id="3074" name="Picture 2" descr="The Best mBaaS for Your Android App">
            <a:extLst>
              <a:ext uri="{FF2B5EF4-FFF2-40B4-BE49-F238E27FC236}">
                <a16:creationId xmlns:a16="http://schemas.microsoft.com/office/drawing/2014/main" id="{B6B4D42E-217F-AB31-1930-E2A1D3A1C4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3333" y="3081974"/>
            <a:ext cx="777240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4893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70A96C-6A1F-3B1E-AA84-19E23F618186}"/>
              </a:ext>
            </a:extLst>
          </p:cNvPr>
          <p:cNvPicPr>
            <a:picLocks noChangeAspect="1"/>
          </p:cNvPicPr>
          <p:nvPr/>
        </p:nvPicPr>
        <p:blipFill>
          <a:blip r:embed="rId2"/>
          <a:stretch>
            <a:fillRect/>
          </a:stretch>
        </p:blipFill>
        <p:spPr>
          <a:xfrm>
            <a:off x="115442" y="84468"/>
            <a:ext cx="7032281" cy="6556964"/>
          </a:xfrm>
          <a:prstGeom prst="rect">
            <a:avLst/>
          </a:prstGeom>
        </p:spPr>
      </p:pic>
      <p:pic>
        <p:nvPicPr>
          <p:cNvPr id="4100" name="Picture 4">
            <a:extLst>
              <a:ext uri="{FF2B5EF4-FFF2-40B4-BE49-F238E27FC236}">
                <a16:creationId xmlns:a16="http://schemas.microsoft.com/office/drawing/2014/main" id="{A68BEAA4-851C-3835-2978-3F9DA8329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7338" y="1338262"/>
            <a:ext cx="277177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8529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B60973-608C-711D-7181-A6E1CE826FA5}"/>
              </a:ext>
            </a:extLst>
          </p:cNvPr>
          <p:cNvSpPr>
            <a:spLocks noGrp="1"/>
          </p:cNvSpPr>
          <p:nvPr/>
        </p:nvSpPr>
        <p:spPr bwMode="auto">
          <a:xfrm>
            <a:off x="135354" y="0"/>
            <a:ext cx="3082089" cy="66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0" indent="-342900" algn="l" rtl="0" eaLnBrk="0" fontAlgn="base" hangingPunct="0">
              <a:lnSpc>
                <a:spcPts val="3600"/>
              </a:lnSpc>
              <a:spcBef>
                <a:spcPts val="0"/>
              </a:spcBef>
              <a:spcAft>
                <a:spcPct val="0"/>
              </a:spcAft>
              <a:buFont typeface="Arial" panose="020B0604020202020204" pitchFamily="34" charset="0"/>
              <a:buNone/>
              <a:defRPr sz="3600" b="1" kern="1200" spc="-150" baseline="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defRPr/>
            </a:pPr>
            <a:r>
              <a:rPr lang="en-IN" sz="2800" dirty="0"/>
              <a:t>EDGE Computing</a:t>
            </a:r>
          </a:p>
        </p:txBody>
      </p:sp>
      <p:sp>
        <p:nvSpPr>
          <p:cNvPr id="5" name="Content Placeholder 1">
            <a:extLst>
              <a:ext uri="{FF2B5EF4-FFF2-40B4-BE49-F238E27FC236}">
                <a16:creationId xmlns:a16="http://schemas.microsoft.com/office/drawing/2014/main" id="{7070002E-417C-5D65-0F67-FCD7759ECDBA}"/>
              </a:ext>
            </a:extLst>
          </p:cNvPr>
          <p:cNvSpPr>
            <a:spLocks noGrp="1"/>
          </p:cNvSpPr>
          <p:nvPr/>
        </p:nvSpPr>
        <p:spPr bwMode="auto">
          <a:xfrm>
            <a:off x="0" y="740744"/>
            <a:ext cx="12192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nSpc>
                <a:spcPct val="150000"/>
              </a:lnSpc>
              <a:buNone/>
            </a:pPr>
            <a:r>
              <a:rPr lang="en-US" sz="1800" dirty="0">
                <a:latin typeface="+mn-lt"/>
              </a:rPr>
              <a:t>Edge computing is a networking philosophy focused on bringing computing as close to the source of data as possible in order to reduce latency and bandwidth use.</a:t>
            </a:r>
          </a:p>
          <a:p>
            <a:pPr marL="0" indent="0">
              <a:lnSpc>
                <a:spcPct val="150000"/>
              </a:lnSpc>
              <a:buNone/>
            </a:pPr>
            <a:r>
              <a:rPr lang="en-US" sz="1800" dirty="0">
                <a:latin typeface="+mn-lt"/>
              </a:rPr>
              <a:t>In simpler terms, edge computing means running fewer processes in the cloud and moving those processes to local places, such as on a user’s computer, an IoT device, or an edge server. </a:t>
            </a:r>
          </a:p>
          <a:p>
            <a:pPr marL="0" indent="0">
              <a:lnSpc>
                <a:spcPct val="150000"/>
              </a:lnSpc>
              <a:buNone/>
            </a:pPr>
            <a:r>
              <a:rPr lang="en-US" sz="1800" dirty="0">
                <a:latin typeface="+mn-lt"/>
              </a:rPr>
              <a:t>Bringing computation to the network’s edge minimizes the amount of long-distance communication that has to happen between a client and server.</a:t>
            </a:r>
          </a:p>
          <a:p>
            <a:pPr marL="0" indent="0">
              <a:lnSpc>
                <a:spcPct val="150000"/>
              </a:lnSpc>
              <a:buNone/>
            </a:pPr>
            <a:endParaRPr lang="en-US" sz="1800" dirty="0">
              <a:latin typeface="+mn-lt"/>
            </a:endParaRPr>
          </a:p>
          <a:p>
            <a:pPr marL="0" indent="0">
              <a:lnSpc>
                <a:spcPct val="150000"/>
              </a:lnSpc>
              <a:buNone/>
            </a:pPr>
            <a:r>
              <a:rPr lang="en-US" sz="1800" b="1" dirty="0">
                <a:latin typeface="+mn-lt"/>
              </a:rPr>
              <a:t>What is the Edge?</a:t>
            </a:r>
          </a:p>
          <a:p>
            <a:pPr marL="0" indent="0">
              <a:lnSpc>
                <a:spcPct val="150000"/>
              </a:lnSpc>
              <a:buNone/>
            </a:pPr>
            <a:r>
              <a:rPr lang="en-US" sz="1800" dirty="0">
                <a:latin typeface="+mn-lt"/>
              </a:rPr>
              <a:t>For Internet devices, the network edge is where the device, or the local network containing the device, communicates with the Internet. The edge is a bit of a fuzzy term; for example a user’s computer or the processor inside of an IoT camera can be considered the network edge, but the user’s router, ISP, or local edge server are also considered the edge. The important takeaway is that the edge of the network is geographically close to the device, unlike origin servers and cloud servers, which can be very far from the devices they communicate with.</a:t>
            </a:r>
          </a:p>
        </p:txBody>
      </p:sp>
    </p:spTree>
    <p:extLst>
      <p:ext uri="{BB962C8B-B14F-4D97-AF65-F5344CB8AC3E}">
        <p14:creationId xmlns:p14="http://schemas.microsoft.com/office/powerpoint/2010/main" val="37496141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2473AD1-7D0C-A28A-450C-F4E680065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99" y="1135782"/>
            <a:ext cx="7789646" cy="5722218"/>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1EB60973-608C-711D-7181-A6E1CE826FA5}"/>
              </a:ext>
            </a:extLst>
          </p:cNvPr>
          <p:cNvSpPr>
            <a:spLocks noGrp="1"/>
          </p:cNvSpPr>
          <p:nvPr/>
        </p:nvSpPr>
        <p:spPr bwMode="auto">
          <a:xfrm>
            <a:off x="2750820" y="200927"/>
            <a:ext cx="6324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0" indent="-342900" algn="l" rtl="0" eaLnBrk="0" fontAlgn="base" hangingPunct="0">
              <a:lnSpc>
                <a:spcPts val="3600"/>
              </a:lnSpc>
              <a:spcBef>
                <a:spcPts val="0"/>
              </a:spcBef>
              <a:spcAft>
                <a:spcPct val="0"/>
              </a:spcAft>
              <a:buFont typeface="Arial" panose="020B0604020202020204" pitchFamily="34" charset="0"/>
              <a:buNone/>
              <a:defRPr sz="3600" b="1" kern="1200" spc="-150" baseline="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defRPr/>
            </a:pPr>
            <a:r>
              <a:rPr lang="en-IN" dirty="0"/>
              <a:t>EDGE Computing Use Cases</a:t>
            </a:r>
          </a:p>
        </p:txBody>
      </p:sp>
    </p:spTree>
    <p:extLst>
      <p:ext uri="{BB962C8B-B14F-4D97-AF65-F5344CB8AC3E}">
        <p14:creationId xmlns:p14="http://schemas.microsoft.com/office/powerpoint/2010/main" val="3998513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651B66-DBCB-B206-07E8-33676FD7E482}"/>
              </a:ext>
            </a:extLst>
          </p:cNvPr>
          <p:cNvPicPr>
            <a:picLocks noChangeAspect="1"/>
          </p:cNvPicPr>
          <p:nvPr/>
        </p:nvPicPr>
        <p:blipFill>
          <a:blip r:embed="rId2"/>
          <a:stretch>
            <a:fillRect/>
          </a:stretch>
        </p:blipFill>
        <p:spPr>
          <a:xfrm>
            <a:off x="192916" y="298384"/>
            <a:ext cx="11626907" cy="6071830"/>
          </a:xfrm>
          <a:prstGeom prst="rect">
            <a:avLst/>
          </a:prstGeom>
        </p:spPr>
      </p:pic>
    </p:spTree>
    <p:extLst>
      <p:ext uri="{BB962C8B-B14F-4D97-AF65-F5344CB8AC3E}">
        <p14:creationId xmlns:p14="http://schemas.microsoft.com/office/powerpoint/2010/main" val="3827919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F90D49-A689-F758-4EFC-32C963C9F92A}"/>
              </a:ext>
            </a:extLst>
          </p:cNvPr>
          <p:cNvPicPr>
            <a:picLocks noChangeAspect="1"/>
          </p:cNvPicPr>
          <p:nvPr/>
        </p:nvPicPr>
        <p:blipFill>
          <a:blip r:embed="rId2"/>
          <a:stretch>
            <a:fillRect/>
          </a:stretch>
        </p:blipFill>
        <p:spPr>
          <a:xfrm>
            <a:off x="96253" y="297329"/>
            <a:ext cx="11765715" cy="6263342"/>
          </a:xfrm>
          <a:prstGeom prst="rect">
            <a:avLst/>
          </a:prstGeom>
        </p:spPr>
      </p:pic>
    </p:spTree>
    <p:extLst>
      <p:ext uri="{BB962C8B-B14F-4D97-AF65-F5344CB8AC3E}">
        <p14:creationId xmlns:p14="http://schemas.microsoft.com/office/powerpoint/2010/main" val="7175273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3724</Words>
  <Application>Microsoft Office PowerPoint</Application>
  <PresentationFormat>Widescreen</PresentationFormat>
  <Paragraphs>265</Paragraphs>
  <Slides>108</Slides>
  <Notes>0</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108</vt:i4>
      </vt:variant>
    </vt:vector>
  </HeadingPairs>
  <TitlesOfParts>
    <vt:vector size="118" baseType="lpstr">
      <vt:lpstr>MS PGothic</vt:lpstr>
      <vt:lpstr>Arial</vt:lpstr>
      <vt:lpstr>Calibri</vt:lpstr>
      <vt:lpstr>Calibri Light</vt:lpstr>
      <vt:lpstr>Corbel</vt:lpstr>
      <vt:lpstr>Office Theme</vt:lpstr>
      <vt:lpstr>Office Theme</vt:lpstr>
      <vt:lpstr>Office Theme</vt:lpstr>
      <vt:lpstr>Office Theme</vt:lpstr>
      <vt:lpstr>Office Theme</vt:lpstr>
      <vt:lpstr>Cc merged</vt:lpstr>
      <vt:lpstr>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COMPUTING</vt:lpstr>
      <vt:lpstr>UNIT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Cc merged</dc:title>
  <dc:creator>Kavya Aka</dc:creator>
  <cp:lastModifiedBy>Kavya Aka</cp:lastModifiedBy>
  <cp:revision>1</cp:revision>
  <dcterms:created xsi:type="dcterms:W3CDTF">2024-11-23T04:36:37Z</dcterms:created>
  <dcterms:modified xsi:type="dcterms:W3CDTF">2024-11-23T04:50:05Z</dcterms:modified>
</cp:coreProperties>
</file>